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4" r:id="rId4"/>
  </p:sldMasterIdLst>
  <p:notesMasterIdLst>
    <p:notesMasterId r:id="rId24"/>
  </p:notesMasterIdLst>
  <p:sldIdLst>
    <p:sldId id="257" r:id="rId5"/>
    <p:sldId id="258" r:id="rId6"/>
    <p:sldId id="272" r:id="rId7"/>
    <p:sldId id="271" r:id="rId8"/>
    <p:sldId id="259" r:id="rId9"/>
    <p:sldId id="270" r:id="rId10"/>
    <p:sldId id="262" r:id="rId11"/>
    <p:sldId id="279" r:id="rId12"/>
    <p:sldId id="281" r:id="rId13"/>
    <p:sldId id="280" r:id="rId14"/>
    <p:sldId id="260" r:id="rId15"/>
    <p:sldId id="268" r:id="rId16"/>
    <p:sldId id="261" r:id="rId17"/>
    <p:sldId id="263" r:id="rId18"/>
    <p:sldId id="264" r:id="rId19"/>
    <p:sldId id="265" r:id="rId20"/>
    <p:sldId id="266" r:id="rId21"/>
    <p:sldId id="278"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1A3537-75B5-4F98-9FE0-881901727D16}">
          <p14:sldIdLst>
            <p14:sldId id="257"/>
          </p14:sldIdLst>
        </p14:section>
        <p14:section name="Title II [MV]" id="{374CA544-2D60-4B72-A076-0A65FD7D9761}">
          <p14:sldIdLst>
            <p14:sldId id="258"/>
            <p14:sldId id="272"/>
            <p14:sldId id="271"/>
          </p14:sldIdLst>
        </p14:section>
        <p14:section name="Materials [LS]" id="{F703A548-975E-4015-AFEC-3EADE88C7956}">
          <p14:sldIdLst>
            <p14:sldId id="259"/>
            <p14:sldId id="270"/>
          </p14:sldIdLst>
        </p14:section>
        <p14:section name="What now? MV" id="{BD655902-089C-4134-ABDF-7AADE1A08FD0}">
          <p14:sldIdLst>
            <p14:sldId id="262"/>
            <p14:sldId id="279"/>
            <p14:sldId id="281"/>
            <p14:sldId id="280"/>
          </p14:sldIdLst>
        </p14:section>
        <p14:section name="Proactive Systems [LS]" id="{39D4B6CE-AD82-4EE8-8B55-B1E9B070C646}">
          <p14:sldIdLst>
            <p14:sldId id="260"/>
            <p14:sldId id="268"/>
          </p14:sldIdLst>
        </p14:section>
        <p14:section name="Quick Guides [LS]" id="{0771E5C5-F6E6-42F1-8C88-2C1CB90E3CDD}">
          <p14:sldIdLst>
            <p14:sldId id="261"/>
            <p14:sldId id="263"/>
            <p14:sldId id="264"/>
            <p14:sldId id="265"/>
            <p14:sldId id="266"/>
            <p14:sldId id="278"/>
            <p14:sldId id="267"/>
          </p14:sldIdLst>
        </p14:section>
        <p14:section name="Support / Next Steps [MV]" id="{D7F8569F-222C-467F-B995-44A3CF9B72A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574D8C-A7F5-B46D-03B7-A039367F50A5}" v="6" dt="2026-08-25T16:57:49.970"/>
    <p1510:client id="{6416366E-0D86-B84F-8205-5375D9AACD72}" v="1510" dt="2026-08-25T16:59:20.178"/>
    <p1510:client id="{CA1F2CC2-3347-B300-6F2E-D9E2CCFDF4E7}" v="388" dt="2026-08-24T22:57:52.8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Sieg" userId="S::lisa.sieg@cortland.edu::bb250243-30c4-4ea9-85fe-f5060473b2f3" providerId="AD" clId="Web-{F362D007-A195-BCE2-982A-C75B3DE01792}"/>
    <pc:docChg chg="sldOrd">
      <pc:chgData name="Lisa Sieg" userId="S::lisa.sieg@cortland.edu::bb250243-30c4-4ea9-85fe-f5060473b2f3" providerId="AD" clId="Web-{F362D007-A195-BCE2-982A-C75B3DE01792}" dt="2026-08-20T19:46:25.626" v="0"/>
      <pc:docMkLst>
        <pc:docMk/>
      </pc:docMkLst>
      <pc:sldChg chg="ord">
        <pc:chgData name="Lisa Sieg" userId="S::lisa.sieg@cortland.edu::bb250243-30c4-4ea9-85fe-f5060473b2f3" providerId="AD" clId="Web-{F362D007-A195-BCE2-982A-C75B3DE01792}" dt="2026-08-20T19:46:25.626" v="0"/>
        <pc:sldMkLst>
          <pc:docMk/>
          <pc:sldMk cId="388506690" sldId="257"/>
        </pc:sldMkLst>
      </pc:sldChg>
    </pc:docChg>
  </pc:docChgLst>
  <pc:docChgLst>
    <pc:chgData name="Morgan Vickery" userId="S::morgan.vickery02@cortland.edu::74d7f771-a46d-4c5b-907f-4acfcb0d441d" providerId="AD" clId="Web-{DFD09FCE-5695-E297-23CF-60559E91D36A}"/>
    <pc:docChg chg="addSld delSld modSld sldOrd addSection modSection">
      <pc:chgData name="Morgan Vickery" userId="S::morgan.vickery02@cortland.edu::74d7f771-a46d-4c5b-907f-4acfcb0d441d" providerId="AD" clId="Web-{DFD09FCE-5695-E297-23CF-60559E91D36A}" dt="2026-08-20T19:01:19.646" v="211" actId="14100"/>
      <pc:docMkLst>
        <pc:docMk/>
      </pc:docMkLst>
      <pc:sldChg chg="mod modShow">
        <pc:chgData name="Morgan Vickery" userId="S::morgan.vickery02@cortland.edu::74d7f771-a46d-4c5b-907f-4acfcb0d441d" providerId="AD" clId="Web-{DFD09FCE-5695-E297-23CF-60559E91D36A}" dt="2026-08-20T18:53:39.130" v="81"/>
        <pc:sldMkLst>
          <pc:docMk/>
          <pc:sldMk cId="109857222" sldId="256"/>
        </pc:sldMkLst>
      </pc:sldChg>
      <pc:sldChg chg="modSp">
        <pc:chgData name="Morgan Vickery" userId="S::morgan.vickery02@cortland.edu::74d7f771-a46d-4c5b-907f-4acfcb0d441d" providerId="AD" clId="Web-{DFD09FCE-5695-E297-23CF-60559E91D36A}" dt="2026-08-20T18:53:31.583" v="80" actId="20577"/>
        <pc:sldMkLst>
          <pc:docMk/>
          <pc:sldMk cId="1785089371" sldId="258"/>
        </pc:sldMkLst>
        <pc:spChg chg="mod">
          <ac:chgData name="Morgan Vickery" userId="S::morgan.vickery02@cortland.edu::74d7f771-a46d-4c5b-907f-4acfcb0d441d" providerId="AD" clId="Web-{DFD09FCE-5695-E297-23CF-60559E91D36A}" dt="2026-08-20T18:53:11.005" v="53" actId="20577"/>
          <ac:spMkLst>
            <pc:docMk/>
            <pc:sldMk cId="1785089371" sldId="258"/>
            <ac:spMk id="2" creationId="{FFDB245C-5DD2-6808-222D-AB3B052159F9}"/>
          </ac:spMkLst>
        </pc:spChg>
        <pc:spChg chg="mod">
          <ac:chgData name="Morgan Vickery" userId="S::morgan.vickery02@cortland.edu::74d7f771-a46d-4c5b-907f-4acfcb0d441d" providerId="AD" clId="Web-{DFD09FCE-5695-E297-23CF-60559E91D36A}" dt="2026-08-20T18:53:31.583" v="80" actId="20577"/>
          <ac:spMkLst>
            <pc:docMk/>
            <pc:sldMk cId="1785089371" sldId="258"/>
            <ac:spMk id="3" creationId="{DD313629-EE02-144E-1FD8-E9BEC7C36460}"/>
          </ac:spMkLst>
        </pc:spChg>
      </pc:sldChg>
      <pc:sldChg chg="modSp">
        <pc:chgData name="Morgan Vickery" userId="S::morgan.vickery02@cortland.edu::74d7f771-a46d-4c5b-907f-4acfcb0d441d" providerId="AD" clId="Web-{DFD09FCE-5695-E297-23CF-60559E91D36A}" dt="2026-08-20T18:52:59.458" v="49" actId="20577"/>
        <pc:sldMkLst>
          <pc:docMk/>
          <pc:sldMk cId="3541480905" sldId="259"/>
        </pc:sldMkLst>
        <pc:spChg chg="mod">
          <ac:chgData name="Morgan Vickery" userId="S::morgan.vickery02@cortland.edu::74d7f771-a46d-4c5b-907f-4acfcb0d441d" providerId="AD" clId="Web-{DFD09FCE-5695-E297-23CF-60559E91D36A}" dt="2026-08-20T18:52:59.458" v="49" actId="20577"/>
          <ac:spMkLst>
            <pc:docMk/>
            <pc:sldMk cId="3541480905" sldId="259"/>
            <ac:spMk id="2" creationId="{B0DEA0F4-9D37-FED2-828E-4303770EE01E}"/>
          </ac:spMkLst>
        </pc:spChg>
      </pc:sldChg>
      <pc:sldChg chg="ord">
        <pc:chgData name="Morgan Vickery" userId="S::morgan.vickery02@cortland.edu::74d7f771-a46d-4c5b-907f-4acfcb0d441d" providerId="AD" clId="Web-{DFD09FCE-5695-E297-23CF-60559E91D36A}" dt="2026-08-20T18:57:26.489" v="150"/>
        <pc:sldMkLst>
          <pc:docMk/>
          <pc:sldMk cId="1239197902" sldId="261"/>
        </pc:sldMkLst>
      </pc:sldChg>
      <pc:sldChg chg="modSp new ord">
        <pc:chgData name="Morgan Vickery" userId="S::morgan.vickery02@cortland.edu::74d7f771-a46d-4c5b-907f-4acfcb0d441d" providerId="AD" clId="Web-{DFD09FCE-5695-E297-23CF-60559E91D36A}" dt="2026-08-20T18:57:30.864" v="152"/>
        <pc:sldMkLst>
          <pc:docMk/>
          <pc:sldMk cId="1183821653" sldId="263"/>
        </pc:sldMkLst>
        <pc:spChg chg="mod">
          <ac:chgData name="Morgan Vickery" userId="S::morgan.vickery02@cortland.edu::74d7f771-a46d-4c5b-907f-4acfcb0d441d" providerId="AD" clId="Web-{DFD09FCE-5695-E297-23CF-60559E91D36A}" dt="2026-08-20T18:55:23.958" v="85" actId="20577"/>
          <ac:spMkLst>
            <pc:docMk/>
            <pc:sldMk cId="1183821653" sldId="263"/>
            <ac:spMk id="2" creationId="{88F4222E-8643-E77F-AAAC-6253736BFF7C}"/>
          </ac:spMkLst>
        </pc:spChg>
      </pc:sldChg>
      <pc:sldChg chg="modSp new ord">
        <pc:chgData name="Morgan Vickery" userId="S::morgan.vickery02@cortland.edu::74d7f771-a46d-4c5b-907f-4acfcb0d441d" providerId="AD" clId="Web-{DFD09FCE-5695-E297-23CF-60559E91D36A}" dt="2026-08-20T18:57:27.895" v="151"/>
        <pc:sldMkLst>
          <pc:docMk/>
          <pc:sldMk cId="3823870754" sldId="264"/>
        </pc:sldMkLst>
        <pc:spChg chg="mod">
          <ac:chgData name="Morgan Vickery" userId="S::morgan.vickery02@cortland.edu::74d7f771-a46d-4c5b-907f-4acfcb0d441d" providerId="AD" clId="Web-{DFD09FCE-5695-E297-23CF-60559E91D36A}" dt="2026-08-20T18:55:36.130" v="105" actId="20577"/>
          <ac:spMkLst>
            <pc:docMk/>
            <pc:sldMk cId="3823870754" sldId="264"/>
            <ac:spMk id="2" creationId="{8AD69EBD-CEF0-3B2C-2C18-547B0ABD3295}"/>
          </ac:spMkLst>
        </pc:spChg>
      </pc:sldChg>
      <pc:sldChg chg="modSp new ord">
        <pc:chgData name="Morgan Vickery" userId="S::morgan.vickery02@cortland.edu::74d7f771-a46d-4c5b-907f-4acfcb0d441d" providerId="AD" clId="Web-{DFD09FCE-5695-E297-23CF-60559E91D36A}" dt="2026-08-20T18:56:59.489" v="144"/>
        <pc:sldMkLst>
          <pc:docMk/>
          <pc:sldMk cId="2519295742" sldId="265"/>
        </pc:sldMkLst>
        <pc:spChg chg="mod">
          <ac:chgData name="Morgan Vickery" userId="S::morgan.vickery02@cortland.edu::74d7f771-a46d-4c5b-907f-4acfcb0d441d" providerId="AD" clId="Web-{DFD09FCE-5695-E297-23CF-60559E91D36A}" dt="2026-08-20T18:56:33.145" v="113" actId="20577"/>
          <ac:spMkLst>
            <pc:docMk/>
            <pc:sldMk cId="2519295742" sldId="265"/>
            <ac:spMk id="2" creationId="{132DB7C2-6E63-AD9A-9704-67F8DC4A503E}"/>
          </ac:spMkLst>
        </pc:spChg>
      </pc:sldChg>
      <pc:sldChg chg="modSp new ord">
        <pc:chgData name="Morgan Vickery" userId="S::morgan.vickery02@cortland.edu::74d7f771-a46d-4c5b-907f-4acfcb0d441d" providerId="AD" clId="Web-{DFD09FCE-5695-E297-23CF-60559E91D36A}" dt="2026-08-20T18:56:59.489" v="143"/>
        <pc:sldMkLst>
          <pc:docMk/>
          <pc:sldMk cId="727527791" sldId="266"/>
        </pc:sldMkLst>
        <pc:spChg chg="mod">
          <ac:chgData name="Morgan Vickery" userId="S::morgan.vickery02@cortland.edu::74d7f771-a46d-4c5b-907f-4acfcb0d441d" providerId="AD" clId="Web-{DFD09FCE-5695-E297-23CF-60559E91D36A}" dt="2026-08-20T18:56:48.708" v="133" actId="20577"/>
          <ac:spMkLst>
            <pc:docMk/>
            <pc:sldMk cId="727527791" sldId="266"/>
            <ac:spMk id="2" creationId="{9A1A1390-72C3-E46A-CF13-44E252842ECD}"/>
          </ac:spMkLst>
        </pc:spChg>
      </pc:sldChg>
      <pc:sldChg chg="modSp new ord">
        <pc:chgData name="Morgan Vickery" userId="S::morgan.vickery02@cortland.edu::74d7f771-a46d-4c5b-907f-4acfcb0d441d" providerId="AD" clId="Web-{DFD09FCE-5695-E297-23CF-60559E91D36A}" dt="2026-08-20T18:56:59.489" v="142"/>
        <pc:sldMkLst>
          <pc:docMk/>
          <pc:sldMk cId="1702191940" sldId="267"/>
        </pc:sldMkLst>
        <pc:spChg chg="mod">
          <ac:chgData name="Morgan Vickery" userId="S::morgan.vickery02@cortland.edu::74d7f771-a46d-4c5b-907f-4acfcb0d441d" providerId="AD" clId="Web-{DFD09FCE-5695-E297-23CF-60559E91D36A}" dt="2026-08-20T18:56:53.052" v="141" actId="20577"/>
          <ac:spMkLst>
            <pc:docMk/>
            <pc:sldMk cId="1702191940" sldId="267"/>
            <ac:spMk id="2" creationId="{8988639F-91A7-D5D8-4AE0-8D4F9269191B}"/>
          </ac:spMkLst>
        </pc:spChg>
      </pc:sldChg>
      <pc:sldChg chg="modSp new">
        <pc:chgData name="Morgan Vickery" userId="S::morgan.vickery02@cortland.edu::74d7f771-a46d-4c5b-907f-4acfcb0d441d" providerId="AD" clId="Web-{DFD09FCE-5695-E297-23CF-60559E91D36A}" dt="2026-08-20T18:59:22.192" v="172" actId="20577"/>
        <pc:sldMkLst>
          <pc:docMk/>
          <pc:sldMk cId="3363656188" sldId="268"/>
        </pc:sldMkLst>
        <pc:spChg chg="mod">
          <ac:chgData name="Morgan Vickery" userId="S::morgan.vickery02@cortland.edu::74d7f771-a46d-4c5b-907f-4acfcb0d441d" providerId="AD" clId="Web-{DFD09FCE-5695-E297-23CF-60559E91D36A}" dt="2026-08-20T18:59:22.192" v="172" actId="20577"/>
          <ac:spMkLst>
            <pc:docMk/>
            <pc:sldMk cId="3363656188" sldId="268"/>
            <ac:spMk id="3" creationId="{862E1B2E-5551-DF7C-87EE-4A16C4D8038A}"/>
          </ac:spMkLst>
        </pc:spChg>
        <pc:spChg chg="mod">
          <ac:chgData name="Morgan Vickery" userId="S::morgan.vickery02@cortland.edu::74d7f771-a46d-4c5b-907f-4acfcb0d441d" providerId="AD" clId="Web-{DFD09FCE-5695-E297-23CF-60559E91D36A}" dt="2026-08-20T18:59:19.583" v="171" actId="20577"/>
          <ac:spMkLst>
            <pc:docMk/>
            <pc:sldMk cId="3363656188" sldId="268"/>
            <ac:spMk id="4" creationId="{180B1140-524C-DAA2-E003-2094E0D06414}"/>
          </ac:spMkLst>
        </pc:spChg>
      </pc:sldChg>
      <pc:sldChg chg="modSp new mod modClrScheme chgLayout">
        <pc:chgData name="Morgan Vickery" userId="S::morgan.vickery02@cortland.edu::74d7f771-a46d-4c5b-907f-4acfcb0d441d" providerId="AD" clId="Web-{DFD09FCE-5695-E297-23CF-60559E91D36A}" dt="2026-08-20T19:00:06.552" v="204" actId="20577"/>
        <pc:sldMkLst>
          <pc:docMk/>
          <pc:sldMk cId="3630147314" sldId="269"/>
        </pc:sldMkLst>
        <pc:spChg chg="mod ord">
          <ac:chgData name="Morgan Vickery" userId="S::morgan.vickery02@cortland.edu::74d7f771-a46d-4c5b-907f-4acfcb0d441d" providerId="AD" clId="Web-{DFD09FCE-5695-E297-23CF-60559E91D36A}" dt="2026-08-20T19:00:06.552" v="204" actId="20577"/>
          <ac:spMkLst>
            <pc:docMk/>
            <pc:sldMk cId="3630147314" sldId="269"/>
            <ac:spMk id="2" creationId="{614AAF3E-8A03-DF8D-8A70-7226F6ADF920}"/>
          </ac:spMkLst>
        </pc:spChg>
        <pc:spChg chg="mod ord">
          <ac:chgData name="Morgan Vickery" userId="S::morgan.vickery02@cortland.edu::74d7f771-a46d-4c5b-907f-4acfcb0d441d" providerId="AD" clId="Web-{DFD09FCE-5695-E297-23CF-60559E91D36A}" dt="2026-08-20T18:59:48.255" v="176"/>
          <ac:spMkLst>
            <pc:docMk/>
            <pc:sldMk cId="3630147314" sldId="269"/>
            <ac:spMk id="3" creationId="{87FAAA31-6959-9901-967E-3AEAFCCD91CC}"/>
          </ac:spMkLst>
        </pc:spChg>
        <pc:spChg chg="mod ord">
          <ac:chgData name="Morgan Vickery" userId="S::morgan.vickery02@cortland.edu::74d7f771-a46d-4c5b-907f-4acfcb0d441d" providerId="AD" clId="Web-{DFD09FCE-5695-E297-23CF-60559E91D36A}" dt="2026-08-20T18:59:48.255" v="176"/>
          <ac:spMkLst>
            <pc:docMk/>
            <pc:sldMk cId="3630147314" sldId="269"/>
            <ac:spMk id="4" creationId="{771C0694-1E15-91C0-43B7-547F007883AE}"/>
          </ac:spMkLst>
        </pc:spChg>
      </pc:sldChg>
      <pc:sldChg chg="addSp delSp modSp new">
        <pc:chgData name="Morgan Vickery" userId="S::morgan.vickery02@cortland.edu::74d7f771-a46d-4c5b-907f-4acfcb0d441d" providerId="AD" clId="Web-{DFD09FCE-5695-E297-23CF-60559E91D36A}" dt="2026-08-20T19:01:19.646" v="211" actId="14100"/>
        <pc:sldMkLst>
          <pc:docMk/>
          <pc:sldMk cId="4167170814" sldId="270"/>
        </pc:sldMkLst>
        <pc:spChg chg="mod">
          <ac:chgData name="Morgan Vickery" userId="S::morgan.vickery02@cortland.edu::74d7f771-a46d-4c5b-907f-4acfcb0d441d" providerId="AD" clId="Web-{DFD09FCE-5695-E297-23CF-60559E91D36A}" dt="2026-08-20T19:00:20.786" v="208" actId="20577"/>
          <ac:spMkLst>
            <pc:docMk/>
            <pc:sldMk cId="4167170814" sldId="270"/>
            <ac:spMk id="2" creationId="{7796E40A-4321-19C9-FD56-DDD1253CE219}"/>
          </ac:spMkLst>
        </pc:spChg>
        <pc:picChg chg="add mod ord">
          <ac:chgData name="Morgan Vickery" userId="S::morgan.vickery02@cortland.edu::74d7f771-a46d-4c5b-907f-4acfcb0d441d" providerId="AD" clId="Web-{DFD09FCE-5695-E297-23CF-60559E91D36A}" dt="2026-08-20T19:01:19.646" v="211" actId="14100"/>
          <ac:picMkLst>
            <pc:docMk/>
            <pc:sldMk cId="4167170814" sldId="270"/>
            <ac:picMk id="5" creationId="{876FD6FD-4B08-35EF-B504-7EA5B9A1B045}"/>
          </ac:picMkLst>
        </pc:picChg>
      </pc:sldChg>
    </pc:docChg>
  </pc:docChgLst>
  <pc:docChgLst>
    <pc:chgData name="Lisa Sieg" userId="S::lisa.sieg@cortland.edu::bb250243-30c4-4ea9-85fe-f5060473b2f3" providerId="AD" clId="Web-{CA1F2CC2-3347-B300-6F2E-D9E2CCFDF4E7}"/>
    <pc:docChg chg="addSld modSld sldOrd modSection">
      <pc:chgData name="Lisa Sieg" userId="S::lisa.sieg@cortland.edu::bb250243-30c4-4ea9-85fe-f5060473b2f3" providerId="AD" clId="Web-{CA1F2CC2-3347-B300-6F2E-D9E2CCFDF4E7}" dt="2026-08-24T22:57:52.821" v="443"/>
      <pc:docMkLst>
        <pc:docMk/>
      </pc:docMkLst>
      <pc:sldChg chg="addSp delSp modSp modNotes">
        <pc:chgData name="Lisa Sieg" userId="S::lisa.sieg@cortland.edu::bb250243-30c4-4ea9-85fe-f5060473b2f3" providerId="AD" clId="Web-{CA1F2CC2-3347-B300-6F2E-D9E2CCFDF4E7}" dt="2026-08-24T20:38:40.465" v="95" actId="1076"/>
        <pc:sldMkLst>
          <pc:docMk/>
          <pc:sldMk cId="1183821653" sldId="263"/>
        </pc:sldMkLst>
        <pc:spChg chg="mod">
          <ac:chgData name="Lisa Sieg" userId="S::lisa.sieg@cortland.edu::bb250243-30c4-4ea9-85fe-f5060473b2f3" providerId="AD" clId="Web-{CA1F2CC2-3347-B300-6F2E-D9E2CCFDF4E7}" dt="2026-08-24T20:38:10.778" v="92" actId="14100"/>
          <ac:spMkLst>
            <pc:docMk/>
            <pc:sldMk cId="1183821653" sldId="263"/>
            <ac:spMk id="2" creationId="{88F4222E-8643-E77F-AAAC-6253736BFF7C}"/>
          </ac:spMkLst>
        </pc:spChg>
        <pc:spChg chg="del">
          <ac:chgData name="Lisa Sieg" userId="S::lisa.sieg@cortland.edu::bb250243-30c4-4ea9-85fe-f5060473b2f3" providerId="AD" clId="Web-{CA1F2CC2-3347-B300-6F2E-D9E2CCFDF4E7}" dt="2026-08-24T20:35:36.013" v="50"/>
          <ac:spMkLst>
            <pc:docMk/>
            <pc:sldMk cId="1183821653" sldId="263"/>
            <ac:spMk id="3" creationId="{E7B68A75-A73D-69F6-25FF-8668DA21DA5C}"/>
          </ac:spMkLst>
        </pc:spChg>
        <pc:spChg chg="mod">
          <ac:chgData name="Lisa Sieg" userId="S::lisa.sieg@cortland.edu::bb250243-30c4-4ea9-85fe-f5060473b2f3" providerId="AD" clId="Web-{CA1F2CC2-3347-B300-6F2E-D9E2CCFDF4E7}" dt="2026-08-24T20:38:40.465" v="95" actId="1076"/>
          <ac:spMkLst>
            <pc:docMk/>
            <pc:sldMk cId="1183821653" sldId="263"/>
            <ac:spMk id="4" creationId="{084CFFC5-0895-0EC8-89AB-1C21DEDACA94}"/>
          </ac:spMkLst>
        </pc:spChg>
        <pc:picChg chg="add mod ord">
          <ac:chgData name="Lisa Sieg" userId="S::lisa.sieg@cortland.edu::bb250243-30c4-4ea9-85fe-f5060473b2f3" providerId="AD" clId="Web-{CA1F2CC2-3347-B300-6F2E-D9E2CCFDF4E7}" dt="2026-08-24T20:38:34.418" v="94" actId="1076"/>
          <ac:picMkLst>
            <pc:docMk/>
            <pc:sldMk cId="1183821653" sldId="263"/>
            <ac:picMk id="5" creationId="{93B91C6D-4022-DBF1-ADAF-BD2BB8118832}"/>
          </ac:picMkLst>
        </pc:picChg>
      </pc:sldChg>
      <pc:sldChg chg="addSp delSp modSp">
        <pc:chgData name="Lisa Sieg" userId="S::lisa.sieg@cortland.edu::bb250243-30c4-4ea9-85fe-f5060473b2f3" providerId="AD" clId="Web-{CA1F2CC2-3347-B300-6F2E-D9E2CCFDF4E7}" dt="2026-08-24T21:24:25.934" v="165" actId="1076"/>
        <pc:sldMkLst>
          <pc:docMk/>
          <pc:sldMk cId="3823870754" sldId="264"/>
        </pc:sldMkLst>
        <pc:spChg chg="del mod">
          <ac:chgData name="Lisa Sieg" userId="S::lisa.sieg@cortland.edu::bb250243-30c4-4ea9-85fe-f5060473b2f3" providerId="AD" clId="Web-{CA1F2CC2-3347-B300-6F2E-D9E2CCFDF4E7}" dt="2026-08-24T21:19:42.559" v="154"/>
          <ac:spMkLst>
            <pc:docMk/>
            <pc:sldMk cId="3823870754" sldId="264"/>
            <ac:spMk id="3" creationId="{4DF02D05-6845-50BA-032B-BE05308C6301}"/>
          </ac:spMkLst>
        </pc:spChg>
        <pc:spChg chg="del mod">
          <ac:chgData name="Lisa Sieg" userId="S::lisa.sieg@cortland.edu::bb250243-30c4-4ea9-85fe-f5060473b2f3" providerId="AD" clId="Web-{CA1F2CC2-3347-B300-6F2E-D9E2CCFDF4E7}" dt="2026-08-24T20:39:08.246" v="98"/>
          <ac:spMkLst>
            <pc:docMk/>
            <pc:sldMk cId="3823870754" sldId="264"/>
            <ac:spMk id="4" creationId="{4B5F9027-6918-C779-3B3E-6D0F9E2413AB}"/>
          </ac:spMkLst>
        </pc:spChg>
        <pc:spChg chg="add mod">
          <ac:chgData name="Lisa Sieg" userId="S::lisa.sieg@cortland.edu::bb250243-30c4-4ea9-85fe-f5060473b2f3" providerId="AD" clId="Web-{CA1F2CC2-3347-B300-6F2E-D9E2CCFDF4E7}" dt="2026-08-24T20:40:46.261" v="152" actId="20577"/>
          <ac:spMkLst>
            <pc:docMk/>
            <pc:sldMk cId="3823870754" sldId="264"/>
            <ac:spMk id="6" creationId="{E1CF49AB-AF3A-D580-6076-0810597A6EF1}"/>
          </ac:spMkLst>
        </pc:spChg>
        <pc:picChg chg="add mod ord">
          <ac:chgData name="Lisa Sieg" userId="S::lisa.sieg@cortland.edu::bb250243-30c4-4ea9-85fe-f5060473b2f3" providerId="AD" clId="Web-{CA1F2CC2-3347-B300-6F2E-D9E2CCFDF4E7}" dt="2026-08-24T21:24:25.934" v="165" actId="1076"/>
          <ac:picMkLst>
            <pc:docMk/>
            <pc:sldMk cId="3823870754" sldId="264"/>
            <ac:picMk id="4" creationId="{D2D23E71-8403-625B-A9E5-F5965430B840}"/>
          </ac:picMkLst>
        </pc:picChg>
        <pc:picChg chg="add mod">
          <ac:chgData name="Lisa Sieg" userId="S::lisa.sieg@cortland.edu::bb250243-30c4-4ea9-85fe-f5060473b2f3" providerId="AD" clId="Web-{CA1F2CC2-3347-B300-6F2E-D9E2CCFDF4E7}" dt="2026-08-24T21:24:23.622" v="164" actId="1076"/>
          <ac:picMkLst>
            <pc:docMk/>
            <pc:sldMk cId="3823870754" sldId="264"/>
            <ac:picMk id="5" creationId="{36D4C1A4-15C4-098F-40FC-11C3C26450B6}"/>
          </ac:picMkLst>
        </pc:picChg>
      </pc:sldChg>
      <pc:sldChg chg="addSp delSp modSp modNotes">
        <pc:chgData name="Lisa Sieg" userId="S::lisa.sieg@cortland.edu::bb250243-30c4-4ea9-85fe-f5060473b2f3" providerId="AD" clId="Web-{CA1F2CC2-3347-B300-6F2E-D9E2CCFDF4E7}" dt="2026-08-24T22:01:29.234" v="262"/>
        <pc:sldMkLst>
          <pc:docMk/>
          <pc:sldMk cId="2519295742" sldId="265"/>
        </pc:sldMkLst>
        <pc:spChg chg="del mod">
          <ac:chgData name="Lisa Sieg" userId="S::lisa.sieg@cortland.edu::bb250243-30c4-4ea9-85fe-f5060473b2f3" providerId="AD" clId="Web-{CA1F2CC2-3347-B300-6F2E-D9E2CCFDF4E7}" dt="2026-08-24T21:57:46.289" v="226"/>
          <ac:spMkLst>
            <pc:docMk/>
            <pc:sldMk cId="2519295742" sldId="265"/>
            <ac:spMk id="3" creationId="{C9F9B86E-7124-7DC2-D60A-128E2D6D9F1A}"/>
          </ac:spMkLst>
        </pc:spChg>
        <pc:spChg chg="mod">
          <ac:chgData name="Lisa Sieg" userId="S::lisa.sieg@cortland.edu::bb250243-30c4-4ea9-85fe-f5060473b2f3" providerId="AD" clId="Web-{CA1F2CC2-3347-B300-6F2E-D9E2CCFDF4E7}" dt="2026-08-24T21:31:26.919" v="195" actId="20577"/>
          <ac:spMkLst>
            <pc:docMk/>
            <pc:sldMk cId="2519295742" sldId="265"/>
            <ac:spMk id="4" creationId="{9740F8B3-19FB-8EDB-2191-8A17B1C2DB79}"/>
          </ac:spMkLst>
        </pc:spChg>
        <pc:picChg chg="add mod ord">
          <ac:chgData name="Lisa Sieg" userId="S::lisa.sieg@cortland.edu::bb250243-30c4-4ea9-85fe-f5060473b2f3" providerId="AD" clId="Web-{CA1F2CC2-3347-B300-6F2E-D9E2CCFDF4E7}" dt="2026-08-24T22:01:00.390" v="234" actId="1076"/>
          <ac:picMkLst>
            <pc:docMk/>
            <pc:sldMk cId="2519295742" sldId="265"/>
            <ac:picMk id="5" creationId="{6C47F2E0-18B8-FA6B-1146-12F8F100BB46}"/>
          </ac:picMkLst>
        </pc:picChg>
        <pc:picChg chg="add mod">
          <ac:chgData name="Lisa Sieg" userId="S::lisa.sieg@cortland.edu::bb250243-30c4-4ea9-85fe-f5060473b2f3" providerId="AD" clId="Web-{CA1F2CC2-3347-B300-6F2E-D9E2CCFDF4E7}" dt="2026-08-24T22:00:58.640" v="233" actId="1076"/>
          <ac:picMkLst>
            <pc:docMk/>
            <pc:sldMk cId="2519295742" sldId="265"/>
            <ac:picMk id="6" creationId="{1F393044-D0AB-3613-580E-BA1340CBF449}"/>
          </ac:picMkLst>
        </pc:picChg>
      </pc:sldChg>
      <pc:sldChg chg="addSp delSp modSp">
        <pc:chgData name="Lisa Sieg" userId="S::lisa.sieg@cortland.edu::bb250243-30c4-4ea9-85fe-f5060473b2f3" providerId="AD" clId="Web-{CA1F2CC2-3347-B300-6F2E-D9E2CCFDF4E7}" dt="2026-08-24T22:26:02.520" v="325"/>
        <pc:sldMkLst>
          <pc:docMk/>
          <pc:sldMk cId="727527791" sldId="266"/>
        </pc:sldMkLst>
        <pc:spChg chg="del">
          <ac:chgData name="Lisa Sieg" userId="S::lisa.sieg@cortland.edu::bb250243-30c4-4ea9-85fe-f5060473b2f3" providerId="AD" clId="Web-{CA1F2CC2-3347-B300-6F2E-D9E2CCFDF4E7}" dt="2026-08-24T22:24:45.658" v="320"/>
          <ac:spMkLst>
            <pc:docMk/>
            <pc:sldMk cId="727527791" sldId="266"/>
            <ac:spMk id="3" creationId="{F2AFF061-D19F-D20A-EC16-BB76FEB6AA83}"/>
          </ac:spMkLst>
        </pc:spChg>
        <pc:spChg chg="del mod">
          <ac:chgData name="Lisa Sieg" userId="S::lisa.sieg@cortland.edu::bb250243-30c4-4ea9-85fe-f5060473b2f3" providerId="AD" clId="Web-{CA1F2CC2-3347-B300-6F2E-D9E2CCFDF4E7}" dt="2026-08-24T22:02:01.048" v="265"/>
          <ac:spMkLst>
            <pc:docMk/>
            <pc:sldMk cId="727527791" sldId="266"/>
            <ac:spMk id="4" creationId="{AAA0AB2C-E0BC-7E8E-BFB1-F83C4BAA6FD4}"/>
          </ac:spMkLst>
        </pc:spChg>
        <pc:spChg chg="add mod">
          <ac:chgData name="Lisa Sieg" userId="S::lisa.sieg@cortland.edu::bb250243-30c4-4ea9-85fe-f5060473b2f3" providerId="AD" clId="Web-{CA1F2CC2-3347-B300-6F2E-D9E2CCFDF4E7}" dt="2026-08-24T22:12:08.147" v="319" actId="20577"/>
          <ac:spMkLst>
            <pc:docMk/>
            <pc:sldMk cId="727527791" sldId="266"/>
            <ac:spMk id="6" creationId="{FA47C01A-0406-EE37-96F4-9984F0D5BABE}"/>
          </ac:spMkLst>
        </pc:spChg>
        <pc:picChg chg="add mod ord">
          <ac:chgData name="Lisa Sieg" userId="S::lisa.sieg@cortland.edu::bb250243-30c4-4ea9-85fe-f5060473b2f3" providerId="AD" clId="Web-{CA1F2CC2-3347-B300-6F2E-D9E2CCFDF4E7}" dt="2026-08-24T22:25:51.066" v="324"/>
          <ac:picMkLst>
            <pc:docMk/>
            <pc:sldMk cId="727527791" sldId="266"/>
            <ac:picMk id="7" creationId="{0E3052BD-B57F-F8C4-65B7-12928D642876}"/>
          </ac:picMkLst>
        </pc:picChg>
        <pc:picChg chg="add mod">
          <ac:chgData name="Lisa Sieg" userId="S::lisa.sieg@cortland.edu::bb250243-30c4-4ea9-85fe-f5060473b2f3" providerId="AD" clId="Web-{CA1F2CC2-3347-B300-6F2E-D9E2CCFDF4E7}" dt="2026-08-24T22:26:02.520" v="325"/>
          <ac:picMkLst>
            <pc:docMk/>
            <pc:sldMk cId="727527791" sldId="266"/>
            <ac:picMk id="8" creationId="{3A29D488-625A-A133-B6E0-3ABC378957D3}"/>
          </ac:picMkLst>
        </pc:picChg>
      </pc:sldChg>
      <pc:sldChg chg="addSp delSp modSp">
        <pc:chgData name="Lisa Sieg" userId="S::lisa.sieg@cortland.edu::bb250243-30c4-4ea9-85fe-f5060473b2f3" providerId="AD" clId="Web-{CA1F2CC2-3347-B300-6F2E-D9E2CCFDF4E7}" dt="2026-08-24T22:57:44.492" v="442"/>
        <pc:sldMkLst>
          <pc:docMk/>
          <pc:sldMk cId="1702191940" sldId="267"/>
        </pc:sldMkLst>
        <pc:spChg chg="del">
          <ac:chgData name="Lisa Sieg" userId="S::lisa.sieg@cortland.edu::bb250243-30c4-4ea9-85fe-f5060473b2f3" providerId="AD" clId="Web-{CA1F2CC2-3347-B300-6F2E-D9E2CCFDF4E7}" dt="2026-08-24T22:26:36.599" v="326"/>
          <ac:spMkLst>
            <pc:docMk/>
            <pc:sldMk cId="1702191940" sldId="267"/>
            <ac:spMk id="3" creationId="{1DBEE1F7-BE14-B195-0FD9-9ED9F5190AA9}"/>
          </ac:spMkLst>
        </pc:spChg>
        <pc:spChg chg="mod">
          <ac:chgData name="Lisa Sieg" userId="S::lisa.sieg@cortland.edu::bb250243-30c4-4ea9-85fe-f5060473b2f3" providerId="AD" clId="Web-{CA1F2CC2-3347-B300-6F2E-D9E2CCFDF4E7}" dt="2026-08-24T22:54:08.094" v="437" actId="20577"/>
          <ac:spMkLst>
            <pc:docMk/>
            <pc:sldMk cId="1702191940" sldId="267"/>
            <ac:spMk id="4" creationId="{6C0332C5-3EB0-87AD-82FC-B2C89EF56EDE}"/>
          </ac:spMkLst>
        </pc:spChg>
        <pc:spChg chg="add del mod">
          <ac:chgData name="Lisa Sieg" userId="S::lisa.sieg@cortland.edu::bb250243-30c4-4ea9-85fe-f5060473b2f3" providerId="AD" clId="Web-{CA1F2CC2-3347-B300-6F2E-D9E2CCFDF4E7}" dt="2026-08-24T22:49:25.944" v="358"/>
          <ac:spMkLst>
            <pc:docMk/>
            <pc:sldMk cId="1702191940" sldId="267"/>
            <ac:spMk id="7" creationId="{4C3B6BEF-79AD-3B12-3A51-5A735DA97BF6}"/>
          </ac:spMkLst>
        </pc:spChg>
        <pc:spChg chg="add del mod">
          <ac:chgData name="Lisa Sieg" userId="S::lisa.sieg@cortland.edu::bb250243-30c4-4ea9-85fe-f5060473b2f3" providerId="AD" clId="Web-{CA1F2CC2-3347-B300-6F2E-D9E2CCFDF4E7}" dt="2026-08-24T22:55:06.143" v="440"/>
          <ac:spMkLst>
            <pc:docMk/>
            <pc:sldMk cId="1702191940" sldId="267"/>
            <ac:spMk id="11" creationId="{C62B1F86-AE05-4FD1-2823-E96B59D72C52}"/>
          </ac:spMkLst>
        </pc:spChg>
        <pc:spChg chg="add del mod">
          <ac:chgData name="Lisa Sieg" userId="S::lisa.sieg@cortland.edu::bb250243-30c4-4ea9-85fe-f5060473b2f3" providerId="AD" clId="Web-{CA1F2CC2-3347-B300-6F2E-D9E2CCFDF4E7}" dt="2026-08-24T22:57:44.492" v="442"/>
          <ac:spMkLst>
            <pc:docMk/>
            <pc:sldMk cId="1702191940" sldId="267"/>
            <ac:spMk id="14" creationId="{E1D1D2E1-AA53-B535-5D6B-50C0D07D0FB7}"/>
          </ac:spMkLst>
        </pc:spChg>
        <pc:picChg chg="add del mod ord">
          <ac:chgData name="Lisa Sieg" userId="S::lisa.sieg@cortland.edu::bb250243-30c4-4ea9-85fe-f5060473b2f3" providerId="AD" clId="Web-{CA1F2CC2-3347-B300-6F2E-D9E2CCFDF4E7}" dt="2026-08-24T22:26:40.037" v="327"/>
          <ac:picMkLst>
            <pc:docMk/>
            <pc:sldMk cId="1702191940" sldId="267"/>
            <ac:picMk id="5" creationId="{9BA54364-B895-9FCB-6180-2EC023DD2AA7}"/>
          </ac:picMkLst>
        </pc:picChg>
        <pc:picChg chg="add del mod ord">
          <ac:chgData name="Lisa Sieg" userId="S::lisa.sieg@cortland.edu::bb250243-30c4-4ea9-85fe-f5060473b2f3" providerId="AD" clId="Web-{CA1F2CC2-3347-B300-6F2E-D9E2CCFDF4E7}" dt="2026-08-24T22:53:09.373" v="410"/>
          <ac:picMkLst>
            <pc:docMk/>
            <pc:sldMk cId="1702191940" sldId="267"/>
            <ac:picMk id="8" creationId="{AA4D8FD1-B571-BDCD-D360-A892B49C89F4}"/>
          </ac:picMkLst>
        </pc:picChg>
        <pc:picChg chg="add del mod">
          <ac:chgData name="Lisa Sieg" userId="S::lisa.sieg@cortland.edu::bb250243-30c4-4ea9-85fe-f5060473b2f3" providerId="AD" clId="Web-{CA1F2CC2-3347-B300-6F2E-D9E2CCFDF4E7}" dt="2026-08-24T22:53:07.607" v="409"/>
          <ac:picMkLst>
            <pc:docMk/>
            <pc:sldMk cId="1702191940" sldId="267"/>
            <ac:picMk id="9" creationId="{BF3C8C1D-3559-FD7B-78FE-AFE346CAED6B}"/>
          </ac:picMkLst>
        </pc:picChg>
        <pc:picChg chg="add del mod ord">
          <ac:chgData name="Lisa Sieg" userId="S::lisa.sieg@cortland.edu::bb250243-30c4-4ea9-85fe-f5060473b2f3" providerId="AD" clId="Web-{CA1F2CC2-3347-B300-6F2E-D9E2CCFDF4E7}" dt="2026-08-24T22:57:42.711" v="441"/>
          <ac:picMkLst>
            <pc:docMk/>
            <pc:sldMk cId="1702191940" sldId="267"/>
            <ac:picMk id="12" creationId="{12F2A1BE-71F9-8111-1EBC-0D44551D0309}"/>
          </ac:picMkLst>
        </pc:picChg>
        <pc:picChg chg="add mod ord">
          <ac:chgData name="Lisa Sieg" userId="S::lisa.sieg@cortland.edu::bb250243-30c4-4ea9-85fe-f5060473b2f3" providerId="AD" clId="Web-{CA1F2CC2-3347-B300-6F2E-D9E2CCFDF4E7}" dt="2026-08-24T22:57:44.492" v="442"/>
          <ac:picMkLst>
            <pc:docMk/>
            <pc:sldMk cId="1702191940" sldId="267"/>
            <ac:picMk id="15" creationId="{52D49305-1B26-EC30-6BC0-B729AA9314FA}"/>
          </ac:picMkLst>
        </pc:picChg>
      </pc:sldChg>
      <pc:sldChg chg="add ord replId">
        <pc:chgData name="Lisa Sieg" userId="S::lisa.sieg@cortland.edu::bb250243-30c4-4ea9-85fe-f5060473b2f3" providerId="AD" clId="Web-{CA1F2CC2-3347-B300-6F2E-D9E2CCFDF4E7}" dt="2026-08-24T22:57:52.821" v="443"/>
        <pc:sldMkLst>
          <pc:docMk/>
          <pc:sldMk cId="3888149163" sldId="278"/>
        </pc:sldMkLst>
      </pc:sldChg>
    </pc:docChg>
  </pc:docChgLst>
  <pc:docChgLst>
    <pc:chgData name="Lisa Sieg" userId="S::lisa.sieg@cortland.edu::bb250243-30c4-4ea9-85fe-f5060473b2f3" providerId="AD" clId="Web-{2F574D8C-A7F5-B46D-03B7-A039367F50A5}"/>
    <pc:docChg chg="delSld modSld modSection">
      <pc:chgData name="Lisa Sieg" userId="S::lisa.sieg@cortland.edu::bb250243-30c4-4ea9-85fe-f5060473b2f3" providerId="AD" clId="Web-{2F574D8C-A7F5-B46D-03B7-A039367F50A5}" dt="2026-08-25T16:57:49.970" v="5" actId="1076"/>
      <pc:docMkLst>
        <pc:docMk/>
      </pc:docMkLst>
      <pc:sldChg chg="modSp">
        <pc:chgData name="Lisa Sieg" userId="S::lisa.sieg@cortland.edu::bb250243-30c4-4ea9-85fe-f5060473b2f3" providerId="AD" clId="Web-{2F574D8C-A7F5-B46D-03B7-A039367F50A5}" dt="2026-08-25T16:57:49.970" v="5" actId="1076"/>
        <pc:sldMkLst>
          <pc:docMk/>
          <pc:sldMk cId="388506690" sldId="257"/>
        </pc:sldMkLst>
        <pc:spChg chg="mod">
          <ac:chgData name="Lisa Sieg" userId="S::lisa.sieg@cortland.edu::bb250243-30c4-4ea9-85fe-f5060473b2f3" providerId="AD" clId="Web-{2F574D8C-A7F5-B46D-03B7-A039367F50A5}" dt="2026-08-25T16:57:49.970" v="5" actId="1076"/>
          <ac:spMkLst>
            <pc:docMk/>
            <pc:sldMk cId="388506690" sldId="257"/>
            <ac:spMk id="2" creationId="{32DB6EAE-18E6-4C41-0E74-EE2642B679F5}"/>
          </ac:spMkLst>
        </pc:spChg>
      </pc:sldChg>
      <pc:sldChg chg="del">
        <pc:chgData name="Lisa Sieg" userId="S::lisa.sieg@cortland.edu::bb250243-30c4-4ea9-85fe-f5060473b2f3" providerId="AD" clId="Web-{2F574D8C-A7F5-B46D-03B7-A039367F50A5}" dt="2026-08-25T16:16:49.182" v="0"/>
        <pc:sldMkLst>
          <pc:docMk/>
          <pc:sldMk cId="2198947547" sldId="273"/>
        </pc:sldMkLst>
      </pc:sldChg>
      <pc:sldChg chg="del">
        <pc:chgData name="Lisa Sieg" userId="S::lisa.sieg@cortland.edu::bb250243-30c4-4ea9-85fe-f5060473b2f3" providerId="AD" clId="Web-{2F574D8C-A7F5-B46D-03B7-A039367F50A5}" dt="2026-08-25T16:16:55.104" v="1"/>
        <pc:sldMkLst>
          <pc:docMk/>
          <pc:sldMk cId="782138529" sldId="274"/>
        </pc:sldMkLst>
      </pc:sldChg>
      <pc:sldChg chg="del">
        <pc:chgData name="Lisa Sieg" userId="S::lisa.sieg@cortland.edu::bb250243-30c4-4ea9-85fe-f5060473b2f3" providerId="AD" clId="Web-{2F574D8C-A7F5-B46D-03B7-A039367F50A5}" dt="2026-08-25T16:17:03.339" v="2"/>
        <pc:sldMkLst>
          <pc:docMk/>
          <pc:sldMk cId="742002893" sldId="275"/>
        </pc:sldMkLst>
      </pc:sldChg>
      <pc:sldChg chg="del">
        <pc:chgData name="Lisa Sieg" userId="S::lisa.sieg@cortland.edu::bb250243-30c4-4ea9-85fe-f5060473b2f3" providerId="AD" clId="Web-{2F574D8C-A7F5-B46D-03B7-A039367F50A5}" dt="2026-08-25T16:17:15.933" v="3"/>
        <pc:sldMkLst>
          <pc:docMk/>
          <pc:sldMk cId="468517706" sldId="276"/>
        </pc:sldMkLst>
      </pc:sldChg>
      <pc:sldChg chg="del">
        <pc:chgData name="Lisa Sieg" userId="S::lisa.sieg@cortland.edu::bb250243-30c4-4ea9-85fe-f5060473b2f3" providerId="AD" clId="Web-{2F574D8C-A7F5-B46D-03B7-A039367F50A5}" dt="2026-08-25T16:17:22.449" v="4"/>
        <pc:sldMkLst>
          <pc:docMk/>
          <pc:sldMk cId="2106878193" sldId="277"/>
        </pc:sldMkLst>
      </pc:sldChg>
    </pc:docChg>
  </pc:docChgLst>
  <pc:docChgLst>
    <pc:chgData name="Morgan Vickery" userId="S::morgan.vickery02@cortland.edu::74d7f771-a46d-4c5b-907f-4acfcb0d441d" providerId="AD" clId="Web-{54DC3757-87B4-8C56-CA3D-25ABD5D5C1F3}"/>
    <pc:docChg chg="mod addSld modSld sldOrd addMainMaster delMainMaster modSection">
      <pc:chgData name="Morgan Vickery" userId="S::morgan.vickery02@cortland.edu::74d7f771-a46d-4c5b-907f-4acfcb0d441d" providerId="AD" clId="Web-{54DC3757-87B4-8C56-CA3D-25ABD5D5C1F3}" dt="2026-08-20T20:01:44.310" v="787" actId="20577"/>
      <pc:docMkLst>
        <pc:docMk/>
      </pc:docMkLst>
      <pc:sldChg chg="modSp mod modClrScheme chgLayout">
        <pc:chgData name="Morgan Vickery" userId="S::morgan.vickery02@cortland.edu::74d7f771-a46d-4c5b-907f-4acfcb0d441d" providerId="AD" clId="Web-{54DC3757-87B4-8C56-CA3D-25ABD5D5C1F3}" dt="2026-08-20T20:01:44.310" v="787" actId="20577"/>
        <pc:sldMkLst>
          <pc:docMk/>
          <pc:sldMk cId="109857222" sldId="256"/>
        </pc:sldMkLst>
        <pc:spChg chg="mod ord">
          <ac:chgData name="Morgan Vickery" userId="S::morgan.vickery02@cortland.edu::74d7f771-a46d-4c5b-907f-4acfcb0d441d" providerId="AD" clId="Web-{54DC3757-87B4-8C56-CA3D-25ABD5D5C1F3}" dt="2026-08-20T19:09:14.479" v="26"/>
          <ac:spMkLst>
            <pc:docMk/>
            <pc:sldMk cId="109857222" sldId="256"/>
            <ac:spMk id="2" creationId="{00000000-0000-0000-0000-000000000000}"/>
          </ac:spMkLst>
        </pc:spChg>
        <pc:spChg chg="mod ord">
          <ac:chgData name="Morgan Vickery" userId="S::morgan.vickery02@cortland.edu::74d7f771-a46d-4c5b-907f-4acfcb0d441d" providerId="AD" clId="Web-{54DC3757-87B4-8C56-CA3D-25ABD5D5C1F3}" dt="2026-08-20T20:01:44.310" v="787" actId="20577"/>
          <ac:spMkLst>
            <pc:docMk/>
            <pc:sldMk cId="109857222" sldId="256"/>
            <ac:spMk id="3" creationId="{00000000-0000-0000-0000-000000000000}"/>
          </ac:spMkLst>
        </pc:spChg>
      </pc:sldChg>
      <pc:sldChg chg="modSp mod modClrScheme chgLayout">
        <pc:chgData name="Morgan Vickery" userId="S::morgan.vickery02@cortland.edu::74d7f771-a46d-4c5b-907f-4acfcb0d441d" providerId="AD" clId="Web-{54DC3757-87B4-8C56-CA3D-25ABD5D5C1F3}" dt="2026-08-20T19:09:46.261" v="66" actId="20577"/>
        <pc:sldMkLst>
          <pc:docMk/>
          <pc:sldMk cId="388506690" sldId="257"/>
        </pc:sldMkLst>
        <pc:spChg chg="mod ord">
          <ac:chgData name="Morgan Vickery" userId="S::morgan.vickery02@cortland.edu::74d7f771-a46d-4c5b-907f-4acfcb0d441d" providerId="AD" clId="Web-{54DC3757-87B4-8C56-CA3D-25ABD5D5C1F3}" dt="2026-08-20T19:09:26.995" v="36" actId="20577"/>
          <ac:spMkLst>
            <pc:docMk/>
            <pc:sldMk cId="388506690" sldId="257"/>
            <ac:spMk id="2" creationId="{32DB6EAE-18E6-4C41-0E74-EE2642B679F5}"/>
          </ac:spMkLst>
        </pc:spChg>
        <pc:spChg chg="mod ord">
          <ac:chgData name="Morgan Vickery" userId="S::morgan.vickery02@cortland.edu::74d7f771-a46d-4c5b-907f-4acfcb0d441d" providerId="AD" clId="Web-{54DC3757-87B4-8C56-CA3D-25ABD5D5C1F3}" dt="2026-08-20T19:09:46.261" v="66" actId="20577"/>
          <ac:spMkLst>
            <pc:docMk/>
            <pc:sldMk cId="388506690" sldId="257"/>
            <ac:spMk id="3" creationId="{36CE121C-951C-6729-A568-64662B9EE0E4}"/>
          </ac:spMkLst>
        </pc:spChg>
      </pc:sldChg>
      <pc:sldChg chg="modSp mod modClrScheme chgLayout">
        <pc:chgData name="Morgan Vickery" userId="S::morgan.vickery02@cortland.edu::74d7f771-a46d-4c5b-907f-4acfcb0d441d" providerId="AD" clId="Web-{54DC3757-87B4-8C56-CA3D-25ABD5D5C1F3}" dt="2026-08-20T19:46:36.765" v="241" actId="20577"/>
        <pc:sldMkLst>
          <pc:docMk/>
          <pc:sldMk cId="1785089371" sldId="258"/>
        </pc:sldMkLst>
        <pc:spChg chg="mod ord">
          <ac:chgData name="Morgan Vickery" userId="S::morgan.vickery02@cortland.edu::74d7f771-a46d-4c5b-907f-4acfcb0d441d" providerId="AD" clId="Web-{54DC3757-87B4-8C56-CA3D-25ABD5D5C1F3}" dt="2026-08-20T19:46:36.765" v="241" actId="20577"/>
          <ac:spMkLst>
            <pc:docMk/>
            <pc:sldMk cId="1785089371" sldId="258"/>
            <ac:spMk id="2" creationId="{FFDB245C-5DD2-6808-222D-AB3B052159F9}"/>
          </ac:spMkLst>
        </pc:spChg>
        <pc:spChg chg="mod ord">
          <ac:chgData name="Morgan Vickery" userId="S::morgan.vickery02@cortland.edu::74d7f771-a46d-4c5b-907f-4acfcb0d441d" providerId="AD" clId="Web-{54DC3757-87B4-8C56-CA3D-25ABD5D5C1F3}" dt="2026-08-20T19:37:41.241" v="160" actId="14100"/>
          <ac:spMkLst>
            <pc:docMk/>
            <pc:sldMk cId="1785089371" sldId="258"/>
            <ac:spMk id="3" creationId="{DD313629-EE02-144E-1FD8-E9BEC7C36460}"/>
          </ac:spMkLst>
        </pc:spChg>
      </pc:sldChg>
      <pc:sldChg chg="modSp mod modClrScheme chgLayout">
        <pc:chgData name="Morgan Vickery" userId="S::morgan.vickery02@cortland.edu::74d7f771-a46d-4c5b-907f-4acfcb0d441d" providerId="AD" clId="Web-{54DC3757-87B4-8C56-CA3D-25ABD5D5C1F3}" dt="2026-08-20T19:44:26.997" v="240" actId="20577"/>
        <pc:sldMkLst>
          <pc:docMk/>
          <pc:sldMk cId="3541480905" sldId="259"/>
        </pc:sldMkLst>
        <pc:spChg chg="mod ord">
          <ac:chgData name="Morgan Vickery" userId="S::morgan.vickery02@cortland.edu::74d7f771-a46d-4c5b-907f-4acfcb0d441d" providerId="AD" clId="Web-{54DC3757-87B4-8C56-CA3D-25ABD5D5C1F3}" dt="2026-08-20T19:09:14.479" v="26"/>
          <ac:spMkLst>
            <pc:docMk/>
            <pc:sldMk cId="3541480905" sldId="259"/>
            <ac:spMk id="2" creationId="{B0DEA0F4-9D37-FED2-828E-4303770EE01E}"/>
          </ac:spMkLst>
        </pc:spChg>
      </pc:sldChg>
      <pc:sldChg chg="modSp mod modClrScheme chgLayout">
        <pc:chgData name="Morgan Vickery" userId="S::morgan.vickery02@cortland.edu::74d7f771-a46d-4c5b-907f-4acfcb0d441d" providerId="AD" clId="Web-{54DC3757-87B4-8C56-CA3D-25ABD5D5C1F3}" dt="2026-08-20T19:52:21.036" v="250" actId="1076"/>
        <pc:sldMkLst>
          <pc:docMk/>
          <pc:sldMk cId="989929047" sldId="260"/>
        </pc:sldMkLst>
        <pc:spChg chg="mod ord">
          <ac:chgData name="Morgan Vickery" userId="S::morgan.vickery02@cortland.edu::74d7f771-a46d-4c5b-907f-4acfcb0d441d" providerId="AD" clId="Web-{54DC3757-87B4-8C56-CA3D-25ABD5D5C1F3}" dt="2026-08-20T19:52:09.129" v="244" actId="14100"/>
          <ac:spMkLst>
            <pc:docMk/>
            <pc:sldMk cId="989929047" sldId="260"/>
            <ac:spMk id="2" creationId="{18A52075-8698-0B88-5073-903968A3B46D}"/>
          </ac:spMkLst>
        </pc:spChg>
        <pc:spChg chg="mod ord">
          <ac:chgData name="Morgan Vickery" userId="S::morgan.vickery02@cortland.edu::74d7f771-a46d-4c5b-907f-4acfcb0d441d" providerId="AD" clId="Web-{54DC3757-87B4-8C56-CA3D-25ABD5D5C1F3}" dt="2026-08-20T19:52:21.036" v="250" actId="1076"/>
          <ac:spMkLst>
            <pc:docMk/>
            <pc:sldMk cId="989929047" sldId="260"/>
            <ac:spMk id="3" creationId="{9E48374C-EC99-7876-3F26-B5195371224F}"/>
          </ac:spMkLst>
        </pc:spChg>
      </pc:sldChg>
      <pc:sldChg chg="modSp mod modClrScheme chgLayout">
        <pc:chgData name="Morgan Vickery" userId="S::morgan.vickery02@cortland.edu::74d7f771-a46d-4c5b-907f-4acfcb0d441d" providerId="AD" clId="Web-{54DC3757-87B4-8C56-CA3D-25ABD5D5C1F3}" dt="2026-08-20T19:09:14.479" v="26"/>
        <pc:sldMkLst>
          <pc:docMk/>
          <pc:sldMk cId="1239197902" sldId="261"/>
        </pc:sldMkLst>
        <pc:spChg chg="mod ord">
          <ac:chgData name="Morgan Vickery" userId="S::morgan.vickery02@cortland.edu::74d7f771-a46d-4c5b-907f-4acfcb0d441d" providerId="AD" clId="Web-{54DC3757-87B4-8C56-CA3D-25ABD5D5C1F3}" dt="2026-08-20T19:09:14.479" v="26"/>
          <ac:spMkLst>
            <pc:docMk/>
            <pc:sldMk cId="1239197902" sldId="261"/>
            <ac:spMk id="2" creationId="{3D1535A6-D6C5-5F05-683B-8AE39656A73C}"/>
          </ac:spMkLst>
        </pc:spChg>
        <pc:spChg chg="mod ord">
          <ac:chgData name="Morgan Vickery" userId="S::morgan.vickery02@cortland.edu::74d7f771-a46d-4c5b-907f-4acfcb0d441d" providerId="AD" clId="Web-{54DC3757-87B4-8C56-CA3D-25ABD5D5C1F3}" dt="2026-08-20T19:09:14.479" v="26"/>
          <ac:spMkLst>
            <pc:docMk/>
            <pc:sldMk cId="1239197902" sldId="261"/>
            <ac:spMk id="3" creationId="{DCDED3DF-18CA-AD54-3514-FF92AAC0F371}"/>
          </ac:spMkLst>
        </pc:spChg>
      </pc:sldChg>
      <pc:sldChg chg="modSp mod modClrScheme chgLayout">
        <pc:chgData name="Morgan Vickery" userId="S::morgan.vickery02@cortland.edu::74d7f771-a46d-4c5b-907f-4acfcb0d441d" providerId="AD" clId="Web-{54DC3757-87B4-8C56-CA3D-25ABD5D5C1F3}" dt="2026-08-20T19:09:14.479" v="26"/>
        <pc:sldMkLst>
          <pc:docMk/>
          <pc:sldMk cId="3894159187" sldId="262"/>
        </pc:sldMkLst>
        <pc:spChg chg="mod ord">
          <ac:chgData name="Morgan Vickery" userId="S::morgan.vickery02@cortland.edu::74d7f771-a46d-4c5b-907f-4acfcb0d441d" providerId="AD" clId="Web-{54DC3757-87B4-8C56-CA3D-25ABD5D5C1F3}" dt="2026-08-20T19:09:14.479" v="26"/>
          <ac:spMkLst>
            <pc:docMk/>
            <pc:sldMk cId="3894159187" sldId="262"/>
            <ac:spMk id="2" creationId="{8998A657-0C0F-F4AA-1D38-2163EBAA5975}"/>
          </ac:spMkLst>
        </pc:spChg>
        <pc:spChg chg="mod ord">
          <ac:chgData name="Morgan Vickery" userId="S::morgan.vickery02@cortland.edu::74d7f771-a46d-4c5b-907f-4acfcb0d441d" providerId="AD" clId="Web-{54DC3757-87B4-8C56-CA3D-25ABD5D5C1F3}" dt="2026-08-20T19:09:14.479" v="26"/>
          <ac:spMkLst>
            <pc:docMk/>
            <pc:sldMk cId="3894159187" sldId="262"/>
            <ac:spMk id="3" creationId="{C98692C0-B4B9-AC3F-A622-55728FDF03C1}"/>
          </ac:spMkLst>
        </pc:spChg>
      </pc:sldChg>
      <pc:sldChg chg="addSp delSp modSp mod modClrScheme chgLayout">
        <pc:chgData name="Morgan Vickery" userId="S::morgan.vickery02@cortland.edu::74d7f771-a46d-4c5b-907f-4acfcb0d441d" providerId="AD" clId="Web-{54DC3757-87B4-8C56-CA3D-25ABD5D5C1F3}" dt="2026-08-20T19:58:03.510" v="679" actId="20577"/>
        <pc:sldMkLst>
          <pc:docMk/>
          <pc:sldMk cId="1183821653" sldId="263"/>
        </pc:sldMkLst>
        <pc:spChg chg="mod ord">
          <ac:chgData name="Morgan Vickery" userId="S::morgan.vickery02@cortland.edu::74d7f771-a46d-4c5b-907f-4acfcb0d441d" providerId="AD" clId="Web-{54DC3757-87B4-8C56-CA3D-25ABD5D5C1F3}" dt="2026-08-20T19:55:02.835" v="407"/>
          <ac:spMkLst>
            <pc:docMk/>
            <pc:sldMk cId="1183821653" sldId="263"/>
            <ac:spMk id="2" creationId="{88F4222E-8643-E77F-AAAC-6253736BFF7C}"/>
          </ac:spMkLst>
        </pc:spChg>
        <pc:spChg chg="mod ord">
          <ac:chgData name="Morgan Vickery" userId="S::morgan.vickery02@cortland.edu::74d7f771-a46d-4c5b-907f-4acfcb0d441d" providerId="AD" clId="Web-{54DC3757-87B4-8C56-CA3D-25ABD5D5C1F3}" dt="2026-08-20T19:58:03.510" v="679" actId="20577"/>
          <ac:spMkLst>
            <pc:docMk/>
            <pc:sldMk cId="1183821653" sldId="263"/>
            <ac:spMk id="4" creationId="{084CFFC5-0895-0EC8-89AB-1C21DEDACA94}"/>
          </ac:spMkLst>
        </pc:spChg>
      </pc:sldChg>
      <pc:sldChg chg="modSp mod modClrScheme chgLayout">
        <pc:chgData name="Morgan Vickery" userId="S::morgan.vickery02@cortland.edu::74d7f771-a46d-4c5b-907f-4acfcb0d441d" providerId="AD" clId="Web-{54DC3757-87B4-8C56-CA3D-25ABD5D5C1F3}" dt="2026-08-20T19:09:14.479" v="26"/>
        <pc:sldMkLst>
          <pc:docMk/>
          <pc:sldMk cId="3823870754" sldId="264"/>
        </pc:sldMkLst>
        <pc:spChg chg="mod ord">
          <ac:chgData name="Morgan Vickery" userId="S::morgan.vickery02@cortland.edu::74d7f771-a46d-4c5b-907f-4acfcb0d441d" providerId="AD" clId="Web-{54DC3757-87B4-8C56-CA3D-25ABD5D5C1F3}" dt="2026-08-20T19:09:14.479" v="26"/>
          <ac:spMkLst>
            <pc:docMk/>
            <pc:sldMk cId="3823870754" sldId="264"/>
            <ac:spMk id="2" creationId="{8AD69EBD-CEF0-3B2C-2C18-547B0ABD3295}"/>
          </ac:spMkLst>
        </pc:spChg>
      </pc:sldChg>
      <pc:sldChg chg="modSp mod modClrScheme chgLayout">
        <pc:chgData name="Morgan Vickery" userId="S::morgan.vickery02@cortland.edu::74d7f771-a46d-4c5b-907f-4acfcb0d441d" providerId="AD" clId="Web-{54DC3757-87B4-8C56-CA3D-25ABD5D5C1F3}" dt="2026-08-20T19:09:14.479" v="26"/>
        <pc:sldMkLst>
          <pc:docMk/>
          <pc:sldMk cId="2519295742" sldId="265"/>
        </pc:sldMkLst>
        <pc:spChg chg="mod ord">
          <ac:chgData name="Morgan Vickery" userId="S::morgan.vickery02@cortland.edu::74d7f771-a46d-4c5b-907f-4acfcb0d441d" providerId="AD" clId="Web-{54DC3757-87B4-8C56-CA3D-25ABD5D5C1F3}" dt="2026-08-20T19:09:14.479" v="26"/>
          <ac:spMkLst>
            <pc:docMk/>
            <pc:sldMk cId="2519295742" sldId="265"/>
            <ac:spMk id="2" creationId="{132DB7C2-6E63-AD9A-9704-67F8DC4A503E}"/>
          </ac:spMkLst>
        </pc:spChg>
        <pc:spChg chg="mod ord">
          <ac:chgData name="Morgan Vickery" userId="S::morgan.vickery02@cortland.edu::74d7f771-a46d-4c5b-907f-4acfcb0d441d" providerId="AD" clId="Web-{54DC3757-87B4-8C56-CA3D-25ABD5D5C1F3}" dt="2026-08-20T19:09:14.479" v="26"/>
          <ac:spMkLst>
            <pc:docMk/>
            <pc:sldMk cId="2519295742" sldId="265"/>
            <ac:spMk id="4" creationId="{9740F8B3-19FB-8EDB-2191-8A17B1C2DB79}"/>
          </ac:spMkLst>
        </pc:spChg>
      </pc:sldChg>
      <pc:sldChg chg="modSp mod modClrScheme chgLayout">
        <pc:chgData name="Morgan Vickery" userId="S::morgan.vickery02@cortland.edu::74d7f771-a46d-4c5b-907f-4acfcb0d441d" providerId="AD" clId="Web-{54DC3757-87B4-8C56-CA3D-25ABD5D5C1F3}" dt="2026-08-20T19:09:14.479" v="26"/>
        <pc:sldMkLst>
          <pc:docMk/>
          <pc:sldMk cId="727527791" sldId="266"/>
        </pc:sldMkLst>
        <pc:spChg chg="mod ord">
          <ac:chgData name="Morgan Vickery" userId="S::morgan.vickery02@cortland.edu::74d7f771-a46d-4c5b-907f-4acfcb0d441d" providerId="AD" clId="Web-{54DC3757-87B4-8C56-CA3D-25ABD5D5C1F3}" dt="2026-08-20T19:09:14.479" v="26"/>
          <ac:spMkLst>
            <pc:docMk/>
            <pc:sldMk cId="727527791" sldId="266"/>
            <ac:spMk id="2" creationId="{9A1A1390-72C3-E46A-CF13-44E252842ECD}"/>
          </ac:spMkLst>
        </pc:spChg>
      </pc:sldChg>
      <pc:sldChg chg="modSp mod modClrScheme chgLayout">
        <pc:chgData name="Morgan Vickery" userId="S::morgan.vickery02@cortland.edu::74d7f771-a46d-4c5b-907f-4acfcb0d441d" providerId="AD" clId="Web-{54DC3757-87B4-8C56-CA3D-25ABD5D5C1F3}" dt="2026-08-20T19:09:14.479" v="26"/>
        <pc:sldMkLst>
          <pc:docMk/>
          <pc:sldMk cId="1702191940" sldId="267"/>
        </pc:sldMkLst>
        <pc:spChg chg="mod ord">
          <ac:chgData name="Morgan Vickery" userId="S::morgan.vickery02@cortland.edu::74d7f771-a46d-4c5b-907f-4acfcb0d441d" providerId="AD" clId="Web-{54DC3757-87B4-8C56-CA3D-25ABD5D5C1F3}" dt="2026-08-20T19:09:14.479" v="26"/>
          <ac:spMkLst>
            <pc:docMk/>
            <pc:sldMk cId="1702191940" sldId="267"/>
            <ac:spMk id="2" creationId="{8988639F-91A7-D5D8-4AE0-8D4F9269191B}"/>
          </ac:spMkLst>
        </pc:spChg>
        <pc:spChg chg="mod ord">
          <ac:chgData name="Morgan Vickery" userId="S::morgan.vickery02@cortland.edu::74d7f771-a46d-4c5b-907f-4acfcb0d441d" providerId="AD" clId="Web-{54DC3757-87B4-8C56-CA3D-25ABD5D5C1F3}" dt="2026-08-20T19:09:14.479" v="26"/>
          <ac:spMkLst>
            <pc:docMk/>
            <pc:sldMk cId="1702191940" sldId="267"/>
            <ac:spMk id="4" creationId="{6C0332C5-3EB0-87AD-82FC-B2C89EF56EDE}"/>
          </ac:spMkLst>
        </pc:spChg>
      </pc:sldChg>
      <pc:sldChg chg="modSp mod modClrScheme chgLayout">
        <pc:chgData name="Morgan Vickery" userId="S::morgan.vickery02@cortland.edu::74d7f771-a46d-4c5b-907f-4acfcb0d441d" providerId="AD" clId="Web-{54DC3757-87B4-8C56-CA3D-25ABD5D5C1F3}" dt="2026-08-20T19:09:14.479" v="26"/>
        <pc:sldMkLst>
          <pc:docMk/>
          <pc:sldMk cId="3363656188" sldId="268"/>
        </pc:sldMkLst>
        <pc:spChg chg="mod ord">
          <ac:chgData name="Morgan Vickery" userId="S::morgan.vickery02@cortland.edu::74d7f771-a46d-4c5b-907f-4acfcb0d441d" providerId="AD" clId="Web-{54DC3757-87B4-8C56-CA3D-25ABD5D5C1F3}" dt="2026-08-20T19:09:14.479" v="26"/>
          <ac:spMkLst>
            <pc:docMk/>
            <pc:sldMk cId="3363656188" sldId="268"/>
            <ac:spMk id="2" creationId="{BAE35DDC-950D-CC96-3943-589AAE2C7C10}"/>
          </ac:spMkLst>
        </pc:spChg>
        <pc:spChg chg="mod ord">
          <ac:chgData name="Morgan Vickery" userId="S::morgan.vickery02@cortland.edu::74d7f771-a46d-4c5b-907f-4acfcb0d441d" providerId="AD" clId="Web-{54DC3757-87B4-8C56-CA3D-25ABD5D5C1F3}" dt="2026-08-20T19:09:14.479" v="26"/>
          <ac:spMkLst>
            <pc:docMk/>
            <pc:sldMk cId="3363656188" sldId="268"/>
            <ac:spMk id="3" creationId="{862E1B2E-5551-DF7C-87EE-4A16C4D8038A}"/>
          </ac:spMkLst>
        </pc:spChg>
        <pc:spChg chg="mod ord">
          <ac:chgData name="Morgan Vickery" userId="S::morgan.vickery02@cortland.edu::74d7f771-a46d-4c5b-907f-4acfcb0d441d" providerId="AD" clId="Web-{54DC3757-87B4-8C56-CA3D-25ABD5D5C1F3}" dt="2026-08-20T19:09:14.479" v="26"/>
          <ac:spMkLst>
            <pc:docMk/>
            <pc:sldMk cId="3363656188" sldId="268"/>
            <ac:spMk id="4" creationId="{180B1140-524C-DAA2-E003-2094E0D06414}"/>
          </ac:spMkLst>
        </pc:spChg>
      </pc:sldChg>
      <pc:sldChg chg="modSp mod modClrScheme chgLayout">
        <pc:chgData name="Morgan Vickery" userId="S::morgan.vickery02@cortland.edu::74d7f771-a46d-4c5b-907f-4acfcb0d441d" providerId="AD" clId="Web-{54DC3757-87B4-8C56-CA3D-25ABD5D5C1F3}" dt="2026-08-20T19:14:42.094" v="89" actId="20577"/>
        <pc:sldMkLst>
          <pc:docMk/>
          <pc:sldMk cId="3630147314" sldId="269"/>
        </pc:sldMkLst>
        <pc:spChg chg="mod ord">
          <ac:chgData name="Morgan Vickery" userId="S::morgan.vickery02@cortland.edu::74d7f771-a46d-4c5b-907f-4acfcb0d441d" providerId="AD" clId="Web-{54DC3757-87B4-8C56-CA3D-25ABD5D5C1F3}" dt="2026-08-20T19:14:42.094" v="89" actId="20577"/>
          <ac:spMkLst>
            <pc:docMk/>
            <pc:sldMk cId="3630147314" sldId="269"/>
            <ac:spMk id="2" creationId="{614AAF3E-8A03-DF8D-8A70-7226F6ADF920}"/>
          </ac:spMkLst>
        </pc:spChg>
        <pc:spChg chg="mod ord">
          <ac:chgData name="Morgan Vickery" userId="S::morgan.vickery02@cortland.edu::74d7f771-a46d-4c5b-907f-4acfcb0d441d" providerId="AD" clId="Web-{54DC3757-87B4-8C56-CA3D-25ABD5D5C1F3}" dt="2026-08-20T19:09:14.479" v="26"/>
          <ac:spMkLst>
            <pc:docMk/>
            <pc:sldMk cId="3630147314" sldId="269"/>
            <ac:spMk id="3" creationId="{87FAAA31-6959-9901-967E-3AEAFCCD91CC}"/>
          </ac:spMkLst>
        </pc:spChg>
        <pc:spChg chg="mod ord">
          <ac:chgData name="Morgan Vickery" userId="S::morgan.vickery02@cortland.edu::74d7f771-a46d-4c5b-907f-4acfcb0d441d" providerId="AD" clId="Web-{54DC3757-87B4-8C56-CA3D-25ABD5D5C1F3}" dt="2026-08-20T19:09:14.479" v="26"/>
          <ac:spMkLst>
            <pc:docMk/>
            <pc:sldMk cId="3630147314" sldId="269"/>
            <ac:spMk id="4" creationId="{771C0694-1E15-91C0-43B7-547F007883AE}"/>
          </ac:spMkLst>
        </pc:spChg>
      </pc:sldChg>
      <pc:sldChg chg="addSp modSp mod modClrScheme chgLayout">
        <pc:chgData name="Morgan Vickery" userId="S::morgan.vickery02@cortland.edu::74d7f771-a46d-4c5b-907f-4acfcb0d441d" providerId="AD" clId="Web-{54DC3757-87B4-8C56-CA3D-25ABD5D5C1F3}" dt="2026-08-20T19:54:45.913" v="405" actId="1076"/>
        <pc:sldMkLst>
          <pc:docMk/>
          <pc:sldMk cId="4167170814" sldId="270"/>
        </pc:sldMkLst>
        <pc:spChg chg="mod ord">
          <ac:chgData name="Morgan Vickery" userId="S::morgan.vickery02@cortland.edu::74d7f771-a46d-4c5b-907f-4acfcb0d441d" providerId="AD" clId="Web-{54DC3757-87B4-8C56-CA3D-25ABD5D5C1F3}" dt="2026-08-20T19:42:55.074" v="232" actId="14100"/>
          <ac:spMkLst>
            <pc:docMk/>
            <pc:sldMk cId="4167170814" sldId="270"/>
            <ac:spMk id="2" creationId="{7796E40A-4321-19C9-FD56-DDD1253CE219}"/>
          </ac:spMkLst>
        </pc:spChg>
        <pc:picChg chg="mod ord">
          <ac:chgData name="Morgan Vickery" userId="S::morgan.vickery02@cortland.edu::74d7f771-a46d-4c5b-907f-4acfcb0d441d" providerId="AD" clId="Web-{54DC3757-87B4-8C56-CA3D-25ABD5D5C1F3}" dt="2026-08-20T19:42:43.152" v="231" actId="1076"/>
          <ac:picMkLst>
            <pc:docMk/>
            <pc:sldMk cId="4167170814" sldId="270"/>
            <ac:picMk id="5" creationId="{876FD6FD-4B08-35EF-B504-7EA5B9A1B045}"/>
          </ac:picMkLst>
        </pc:picChg>
      </pc:sldChg>
      <pc:sldChg chg="addSp modSp new mod modClrScheme chgLayout">
        <pc:chgData name="Morgan Vickery" userId="S::morgan.vickery02@cortland.edu::74d7f771-a46d-4c5b-907f-4acfcb0d441d" providerId="AD" clId="Web-{54DC3757-87B4-8C56-CA3D-25ABD5D5C1F3}" dt="2026-08-20T19:48:02.453" v="243" actId="20577"/>
        <pc:sldMkLst>
          <pc:docMk/>
          <pc:sldMk cId="4291569816" sldId="271"/>
        </pc:sldMkLst>
        <pc:spChg chg="mod ord">
          <ac:chgData name="Morgan Vickery" userId="S::morgan.vickery02@cortland.edu::74d7f771-a46d-4c5b-907f-4acfcb0d441d" providerId="AD" clId="Web-{54DC3757-87B4-8C56-CA3D-25ABD5D5C1F3}" dt="2026-08-20T19:37:57.428" v="179" actId="20577"/>
          <ac:spMkLst>
            <pc:docMk/>
            <pc:sldMk cId="4291569816" sldId="271"/>
            <ac:spMk id="2" creationId="{D235E196-D922-35F3-65C8-688045421F9A}"/>
          </ac:spMkLst>
        </pc:spChg>
        <pc:spChg chg="mod ord">
          <ac:chgData name="Morgan Vickery" userId="S::morgan.vickery02@cortland.edu::74d7f771-a46d-4c5b-907f-4acfcb0d441d" providerId="AD" clId="Web-{54DC3757-87B4-8C56-CA3D-25ABD5D5C1F3}" dt="2026-08-20T19:48:02.453" v="243" actId="20577"/>
          <ac:spMkLst>
            <pc:docMk/>
            <pc:sldMk cId="4291569816" sldId="271"/>
            <ac:spMk id="3" creationId="{878DB003-D6DC-E010-3935-D6056D291A5D}"/>
          </ac:spMkLst>
        </pc:spChg>
        <pc:spChg chg="mod ord">
          <ac:chgData name="Morgan Vickery" userId="S::morgan.vickery02@cortland.edu::74d7f771-a46d-4c5b-907f-4acfcb0d441d" providerId="AD" clId="Web-{54DC3757-87B4-8C56-CA3D-25ABD5D5C1F3}" dt="2026-08-20T19:15:58.376" v="91"/>
          <ac:spMkLst>
            <pc:docMk/>
            <pc:sldMk cId="4291569816" sldId="271"/>
            <ac:spMk id="4" creationId="{323DF1D9-E83C-4C57-E72D-30510C3A7558}"/>
          </ac:spMkLst>
        </pc:spChg>
        <pc:spChg chg="mod ord">
          <ac:chgData name="Morgan Vickery" userId="S::morgan.vickery02@cortland.edu::74d7f771-a46d-4c5b-907f-4acfcb0d441d" providerId="AD" clId="Web-{54DC3757-87B4-8C56-CA3D-25ABD5D5C1F3}" dt="2026-08-20T19:15:58.376" v="91"/>
          <ac:spMkLst>
            <pc:docMk/>
            <pc:sldMk cId="4291569816" sldId="271"/>
            <ac:spMk id="5" creationId="{7F6E6C2D-31A5-CB94-3A83-45D8F3F8365B}"/>
          </ac:spMkLst>
        </pc:spChg>
        <pc:spChg chg="mod ord">
          <ac:chgData name="Morgan Vickery" userId="S::morgan.vickery02@cortland.edu::74d7f771-a46d-4c5b-907f-4acfcb0d441d" providerId="AD" clId="Web-{54DC3757-87B4-8C56-CA3D-25ABD5D5C1F3}" dt="2026-08-20T19:15:58.376" v="91"/>
          <ac:spMkLst>
            <pc:docMk/>
            <pc:sldMk cId="4291569816" sldId="271"/>
            <ac:spMk id="6" creationId="{1CFCBBB6-95FD-C1C5-0320-CDD4099B8341}"/>
          </ac:spMkLst>
        </pc:spChg>
        <pc:spChg chg="add mod ord">
          <ac:chgData name="Morgan Vickery" userId="S::morgan.vickery02@cortland.edu::74d7f771-a46d-4c5b-907f-4acfcb0d441d" providerId="AD" clId="Web-{54DC3757-87B4-8C56-CA3D-25ABD5D5C1F3}" dt="2026-08-20T19:48:02.453" v="243" actId="20577"/>
          <ac:spMkLst>
            <pc:docMk/>
            <pc:sldMk cId="4291569816" sldId="271"/>
            <ac:spMk id="7" creationId="{A3D48345-93FE-44FA-58AB-4B51CE6A4F2A}"/>
          </ac:spMkLst>
        </pc:spChg>
      </pc:sldChg>
      <pc:sldChg chg="modSp new">
        <pc:chgData name="Morgan Vickery" userId="S::morgan.vickery02@cortland.edu::74d7f771-a46d-4c5b-907f-4acfcb0d441d" providerId="AD" clId="Web-{54DC3757-87B4-8C56-CA3D-25ABD5D5C1F3}" dt="2026-08-20T19:53:08.974" v="383" actId="20577"/>
        <pc:sldMkLst>
          <pc:docMk/>
          <pc:sldMk cId="2230941822" sldId="272"/>
        </pc:sldMkLst>
        <pc:spChg chg="mod">
          <ac:chgData name="Morgan Vickery" userId="S::morgan.vickery02@cortland.edu::74d7f771-a46d-4c5b-907f-4acfcb0d441d" providerId="AD" clId="Web-{54DC3757-87B4-8C56-CA3D-25ABD5D5C1F3}" dt="2026-08-20T19:39:12.883" v="229" actId="20577"/>
          <ac:spMkLst>
            <pc:docMk/>
            <pc:sldMk cId="2230941822" sldId="272"/>
            <ac:spMk id="2" creationId="{46DDECC1-FAF8-47DF-0B6E-AD624E3076D9}"/>
          </ac:spMkLst>
        </pc:spChg>
        <pc:spChg chg="mod">
          <ac:chgData name="Morgan Vickery" userId="S::morgan.vickery02@cortland.edu::74d7f771-a46d-4c5b-907f-4acfcb0d441d" providerId="AD" clId="Web-{54DC3757-87B4-8C56-CA3D-25ABD5D5C1F3}" dt="2026-08-20T19:53:08.974" v="383" actId="20577"/>
          <ac:spMkLst>
            <pc:docMk/>
            <pc:sldMk cId="2230941822" sldId="272"/>
            <ac:spMk id="3" creationId="{E96B3418-3769-6261-BCD9-1BE47F9C3673}"/>
          </ac:spMkLst>
        </pc:spChg>
      </pc:sldChg>
      <pc:sldChg chg="addSp modSp add ord replId">
        <pc:chgData name="Morgan Vickery" userId="S::morgan.vickery02@cortland.edu::74d7f771-a46d-4c5b-907f-4acfcb0d441d" providerId="AD" clId="Web-{54DC3757-87B4-8C56-CA3D-25ABD5D5C1F3}" dt="2026-08-20T19:59:55.230" v="717" actId="20577"/>
        <pc:sldMkLst>
          <pc:docMk/>
          <pc:sldMk cId="782138529" sldId="274"/>
        </pc:sldMkLst>
        <pc:spChg chg="mod">
          <ac:chgData name="Morgan Vickery" userId="S::morgan.vickery02@cortland.edu::74d7f771-a46d-4c5b-907f-4acfcb0d441d" providerId="AD" clId="Web-{54DC3757-87B4-8C56-CA3D-25ABD5D5C1F3}" dt="2026-08-20T19:59:00.182" v="697" actId="20577"/>
          <ac:spMkLst>
            <pc:docMk/>
            <pc:sldMk cId="782138529" sldId="274"/>
            <ac:spMk id="2" creationId="{3E6E0CDF-ACD1-318C-0663-2ECA764CBFFA}"/>
          </ac:spMkLst>
        </pc:spChg>
        <pc:spChg chg="mod">
          <ac:chgData name="Morgan Vickery" userId="S::morgan.vickery02@cortland.edu::74d7f771-a46d-4c5b-907f-4acfcb0d441d" providerId="AD" clId="Web-{54DC3757-87B4-8C56-CA3D-25ABD5D5C1F3}" dt="2026-08-20T19:59:04.901" v="698" actId="20577"/>
          <ac:spMkLst>
            <pc:docMk/>
            <pc:sldMk cId="782138529" sldId="274"/>
            <ac:spMk id="3" creationId="{0E67B273-FCF4-2833-5DA6-F8417F41C2FE}"/>
          </ac:spMkLst>
        </pc:spChg>
        <pc:spChg chg="mod">
          <ac:chgData name="Morgan Vickery" userId="S::morgan.vickery02@cortland.edu::74d7f771-a46d-4c5b-907f-4acfcb0d441d" providerId="AD" clId="Web-{54DC3757-87B4-8C56-CA3D-25ABD5D5C1F3}" dt="2026-08-20T19:59:09.479" v="699" actId="20577"/>
          <ac:spMkLst>
            <pc:docMk/>
            <pc:sldMk cId="782138529" sldId="274"/>
            <ac:spMk id="9" creationId="{3118AF77-EA6A-F652-9BBD-E409E2C5F275}"/>
          </ac:spMkLst>
        </pc:spChg>
        <pc:spChg chg="add mod">
          <ac:chgData name="Morgan Vickery" userId="S::morgan.vickery02@cortland.edu::74d7f771-a46d-4c5b-907f-4acfcb0d441d" providerId="AD" clId="Web-{54DC3757-87B4-8C56-CA3D-25ABD5D5C1F3}" dt="2026-08-20T19:59:55.230" v="717" actId="20577"/>
          <ac:spMkLst>
            <pc:docMk/>
            <pc:sldMk cId="782138529" sldId="274"/>
            <ac:spMk id="10" creationId="{86C211C7-21B9-F401-F6B4-81EFE7027517}"/>
          </ac:spMkLst>
        </pc:spChg>
      </pc:sldChg>
      <pc:sldChg chg="modSp add replId">
        <pc:chgData name="Morgan Vickery" userId="S::morgan.vickery02@cortland.edu::74d7f771-a46d-4c5b-907f-4acfcb0d441d" providerId="AD" clId="Web-{54DC3757-87B4-8C56-CA3D-25ABD5D5C1F3}" dt="2026-08-20T20:01:04.387" v="751" actId="20577"/>
        <pc:sldMkLst>
          <pc:docMk/>
          <pc:sldMk cId="742002893" sldId="275"/>
        </pc:sldMkLst>
        <pc:spChg chg="mod">
          <ac:chgData name="Morgan Vickery" userId="S::morgan.vickery02@cortland.edu::74d7f771-a46d-4c5b-907f-4acfcb0d441d" providerId="AD" clId="Web-{54DC3757-87B4-8C56-CA3D-25ABD5D5C1F3}" dt="2026-08-20T20:01:04.387" v="751" actId="20577"/>
          <ac:spMkLst>
            <pc:docMk/>
            <pc:sldMk cId="742002893" sldId="275"/>
            <ac:spMk id="2" creationId="{B5857D50-4A8F-4EF3-C495-6FB7469E6200}"/>
          </ac:spMkLst>
        </pc:spChg>
      </pc:sldChg>
      <pc:sldChg chg="modSp add replId">
        <pc:chgData name="Morgan Vickery" userId="S::morgan.vickery02@cortland.edu::74d7f771-a46d-4c5b-907f-4acfcb0d441d" providerId="AD" clId="Web-{54DC3757-87B4-8C56-CA3D-25ABD5D5C1F3}" dt="2026-08-20T20:00:58.309" v="731" actId="20577"/>
        <pc:sldMkLst>
          <pc:docMk/>
          <pc:sldMk cId="468517706" sldId="276"/>
        </pc:sldMkLst>
        <pc:spChg chg="mod">
          <ac:chgData name="Morgan Vickery" userId="S::morgan.vickery02@cortland.edu::74d7f771-a46d-4c5b-907f-4acfcb0d441d" providerId="AD" clId="Web-{54DC3757-87B4-8C56-CA3D-25ABD5D5C1F3}" dt="2026-08-20T20:00:58.309" v="731" actId="20577"/>
          <ac:spMkLst>
            <pc:docMk/>
            <pc:sldMk cId="468517706" sldId="276"/>
            <ac:spMk id="2" creationId="{9CE23215-CB7D-C164-3E74-08415CB8A775}"/>
          </ac:spMkLst>
        </pc:spChg>
      </pc:sldChg>
      <pc:sldChg chg="modSp add replId">
        <pc:chgData name="Morgan Vickery" userId="S::morgan.vickery02@cortland.edu::74d7f771-a46d-4c5b-907f-4acfcb0d441d" providerId="AD" clId="Web-{54DC3757-87B4-8C56-CA3D-25ABD5D5C1F3}" dt="2026-08-20T20:00:55.309" v="726" actId="20577"/>
        <pc:sldMkLst>
          <pc:docMk/>
          <pc:sldMk cId="2106878193" sldId="277"/>
        </pc:sldMkLst>
        <pc:spChg chg="mod">
          <ac:chgData name="Morgan Vickery" userId="S::morgan.vickery02@cortland.edu::74d7f771-a46d-4c5b-907f-4acfcb0d441d" providerId="AD" clId="Web-{54DC3757-87B4-8C56-CA3D-25ABD5D5C1F3}" dt="2026-08-20T20:00:55.309" v="726" actId="20577"/>
          <ac:spMkLst>
            <pc:docMk/>
            <pc:sldMk cId="2106878193" sldId="277"/>
            <ac:spMk id="2" creationId="{0BA40E62-8981-FCB5-9B2C-C317BA0C77B9}"/>
          </ac:spMkLst>
        </pc:spChg>
      </pc:sldChg>
      <pc:sldMasterChg chg="add addSldLayout modSldLayout">
        <pc:chgData name="Morgan Vickery" userId="S::morgan.vickery02@cortland.edu::74d7f771-a46d-4c5b-907f-4acfcb0d441d" providerId="AD" clId="Web-{54DC3757-87B4-8C56-CA3D-25ABD5D5C1F3}" dt="2026-08-20T19:09:14.479" v="26"/>
        <pc:sldMasterMkLst>
          <pc:docMk/>
          <pc:sldMasterMk cId="184668120" sldId="2147483824"/>
        </pc:sldMasterMkLst>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1259374072" sldId="2147483825"/>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3150109407" sldId="2147483826"/>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1779051829" sldId="2147483827"/>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2731786588" sldId="2147483828"/>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864293248" sldId="2147483829"/>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2038432175" sldId="2147483830"/>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956499533" sldId="2147483831"/>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1374417566" sldId="2147483832"/>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3630407273" sldId="2147483833"/>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2025313169" sldId="2147483834"/>
          </pc:sldLayoutMkLst>
        </pc:sldLayoutChg>
        <pc:sldLayoutChg chg="add mod replId">
          <pc:chgData name="Morgan Vickery" userId="S::morgan.vickery02@cortland.edu::74d7f771-a46d-4c5b-907f-4acfcb0d441d" providerId="AD" clId="Web-{54DC3757-87B4-8C56-CA3D-25ABD5D5C1F3}" dt="2026-08-20T19:09:14.479" v="26"/>
          <pc:sldLayoutMkLst>
            <pc:docMk/>
            <pc:sldMasterMk cId="184668120" sldId="2147483824"/>
            <pc:sldLayoutMk cId="1283778589" sldId="2147483835"/>
          </pc:sldLayoutMkLst>
        </pc:sldLayoutChg>
      </pc:sldMasterChg>
    </pc:docChg>
  </pc:docChgLst>
  <pc:docChgLst>
    <pc:chgData name="Morgan Vickery" userId="S::morgan.vickery02@cortland.edu::74d7f771-a46d-4c5b-907f-4acfcb0d441d" providerId="AD" clId="Web-{6416366E-0D86-B84F-8205-5375D9AACD72}"/>
    <pc:docChg chg="addSld delSld modSld sldOrd addSection modSection">
      <pc:chgData name="Morgan Vickery" userId="S::morgan.vickery02@cortland.edu::74d7f771-a46d-4c5b-907f-4acfcb0d441d" providerId="AD" clId="Web-{6416366E-0D86-B84F-8205-5375D9AACD72}" dt="2026-08-25T16:59:20.178" v="1199" actId="1076"/>
      <pc:docMkLst>
        <pc:docMk/>
      </pc:docMkLst>
      <pc:sldChg chg="del">
        <pc:chgData name="Morgan Vickery" userId="S::morgan.vickery02@cortland.edu::74d7f771-a46d-4c5b-907f-4acfcb0d441d" providerId="AD" clId="Web-{6416366E-0D86-B84F-8205-5375D9AACD72}" dt="2026-08-25T16:54:42.184" v="1176"/>
        <pc:sldMkLst>
          <pc:docMk/>
          <pc:sldMk cId="109857222" sldId="256"/>
        </pc:sldMkLst>
      </pc:sldChg>
      <pc:sldChg chg="addSp modSp">
        <pc:chgData name="Morgan Vickery" userId="S::morgan.vickery02@cortland.edu::74d7f771-a46d-4c5b-907f-4acfcb0d441d" providerId="AD" clId="Web-{6416366E-0D86-B84F-8205-5375D9AACD72}" dt="2026-08-25T16:59:20.178" v="1199" actId="1076"/>
        <pc:sldMkLst>
          <pc:docMk/>
          <pc:sldMk cId="388506690" sldId="257"/>
        </pc:sldMkLst>
        <pc:spChg chg="add mod">
          <ac:chgData name="Morgan Vickery" userId="S::morgan.vickery02@cortland.edu::74d7f771-a46d-4c5b-907f-4acfcb0d441d" providerId="AD" clId="Web-{6416366E-0D86-B84F-8205-5375D9AACD72}" dt="2026-08-25T16:59:20.178" v="1199" actId="1076"/>
          <ac:spMkLst>
            <pc:docMk/>
            <pc:sldMk cId="388506690" sldId="257"/>
            <ac:spMk id="5" creationId="{5D4619A1-A165-AF1E-4DAD-25A641F82D0F}"/>
          </ac:spMkLst>
        </pc:spChg>
      </pc:sldChg>
      <pc:sldChg chg="addSp delSp modSp">
        <pc:chgData name="Morgan Vickery" userId="S::morgan.vickery02@cortland.edu::74d7f771-a46d-4c5b-907f-4acfcb0d441d" providerId="AD" clId="Web-{6416366E-0D86-B84F-8205-5375D9AACD72}" dt="2026-08-25T13:55:55.579" v="648"/>
        <pc:sldMkLst>
          <pc:docMk/>
          <pc:sldMk cId="3541480905" sldId="259"/>
        </pc:sldMkLst>
        <pc:spChg chg="del">
          <ac:chgData name="Morgan Vickery" userId="S::morgan.vickery02@cortland.edu::74d7f771-a46d-4c5b-907f-4acfcb0d441d" providerId="AD" clId="Web-{6416366E-0D86-B84F-8205-5375D9AACD72}" dt="2026-08-25T13:55:55.579" v="648"/>
          <ac:spMkLst>
            <pc:docMk/>
            <pc:sldMk cId="3541480905" sldId="259"/>
            <ac:spMk id="3" creationId="{C56C00C3-D31B-B54C-ACF1-7B4914180160}"/>
          </ac:spMkLst>
        </pc:spChg>
        <pc:spChg chg="add mod">
          <ac:chgData name="Morgan Vickery" userId="S::morgan.vickery02@cortland.edu::74d7f771-a46d-4c5b-907f-4acfcb0d441d" providerId="AD" clId="Web-{6416366E-0D86-B84F-8205-5375D9AACD72}" dt="2026-08-25T13:55:55.579" v="648"/>
          <ac:spMkLst>
            <pc:docMk/>
            <pc:sldMk cId="3541480905" sldId="259"/>
            <ac:spMk id="5" creationId="{2371D102-B584-E2BD-2613-E2D8135A0A8E}"/>
          </ac:spMkLst>
        </pc:spChg>
      </pc:sldChg>
      <pc:sldChg chg="modSp ord">
        <pc:chgData name="Morgan Vickery" userId="S::morgan.vickery02@cortland.edu::74d7f771-a46d-4c5b-907f-4acfcb0d441d" providerId="AD" clId="Web-{6416366E-0D86-B84F-8205-5375D9AACD72}" dt="2026-08-25T14:05:50.148" v="686"/>
        <pc:sldMkLst>
          <pc:docMk/>
          <pc:sldMk cId="989929047" sldId="260"/>
        </pc:sldMkLst>
        <pc:spChg chg="mod">
          <ac:chgData name="Morgan Vickery" userId="S::morgan.vickery02@cortland.edu::74d7f771-a46d-4c5b-907f-4acfcb0d441d" providerId="AD" clId="Web-{6416366E-0D86-B84F-8205-5375D9AACD72}" dt="2026-08-25T13:55:41.203" v="646" actId="14100"/>
          <ac:spMkLst>
            <pc:docMk/>
            <pc:sldMk cId="989929047" sldId="260"/>
            <ac:spMk id="2" creationId="{18A52075-8698-0B88-5073-903968A3B46D}"/>
          </ac:spMkLst>
        </pc:spChg>
        <pc:spChg chg="mod">
          <ac:chgData name="Morgan Vickery" userId="S::morgan.vickery02@cortland.edu::74d7f771-a46d-4c5b-907f-4acfcb0d441d" providerId="AD" clId="Web-{6416366E-0D86-B84F-8205-5375D9AACD72}" dt="2026-08-25T13:55:47.454" v="647" actId="1076"/>
          <ac:spMkLst>
            <pc:docMk/>
            <pc:sldMk cId="989929047" sldId="260"/>
            <ac:spMk id="3" creationId="{9E48374C-EC99-7876-3F26-B5195371224F}"/>
          </ac:spMkLst>
        </pc:spChg>
      </pc:sldChg>
      <pc:sldChg chg="addSp modSp">
        <pc:chgData name="Morgan Vickery" userId="S::morgan.vickery02@cortland.edu::74d7f771-a46d-4c5b-907f-4acfcb0d441d" providerId="AD" clId="Web-{6416366E-0D86-B84F-8205-5375D9AACD72}" dt="2026-08-25T13:52:36.004" v="603" actId="1076"/>
        <pc:sldMkLst>
          <pc:docMk/>
          <pc:sldMk cId="1239197902" sldId="261"/>
        </pc:sldMkLst>
        <pc:spChg chg="mod">
          <ac:chgData name="Morgan Vickery" userId="S::morgan.vickery02@cortland.edu::74d7f771-a46d-4c5b-907f-4acfcb0d441d" providerId="AD" clId="Web-{6416366E-0D86-B84F-8205-5375D9AACD72}" dt="2026-08-25T13:51:02.904" v="542" actId="20577"/>
          <ac:spMkLst>
            <pc:docMk/>
            <pc:sldMk cId="1239197902" sldId="261"/>
            <ac:spMk id="2" creationId="{3D1535A6-D6C5-5F05-683B-8AE39656A73C}"/>
          </ac:spMkLst>
        </pc:spChg>
        <pc:spChg chg="add mod">
          <ac:chgData name="Morgan Vickery" userId="S::morgan.vickery02@cortland.edu::74d7f771-a46d-4c5b-907f-4acfcb0d441d" providerId="AD" clId="Web-{6416366E-0D86-B84F-8205-5375D9AACD72}" dt="2026-08-25T13:52:31.410" v="601" actId="1076"/>
          <ac:spMkLst>
            <pc:docMk/>
            <pc:sldMk cId="1239197902" sldId="261"/>
            <ac:spMk id="4" creationId="{6165DC74-31B0-2416-6769-6F7B77A2A900}"/>
          </ac:spMkLst>
        </pc:spChg>
        <pc:spChg chg="add mod">
          <ac:chgData name="Morgan Vickery" userId="S::morgan.vickery02@cortland.edu::74d7f771-a46d-4c5b-907f-4acfcb0d441d" providerId="AD" clId="Web-{6416366E-0D86-B84F-8205-5375D9AACD72}" dt="2026-08-25T13:52:33.613" v="602" actId="1076"/>
          <ac:spMkLst>
            <pc:docMk/>
            <pc:sldMk cId="1239197902" sldId="261"/>
            <ac:spMk id="5" creationId="{F2502860-CC9B-682A-F082-30CCC807C4A6}"/>
          </ac:spMkLst>
        </pc:spChg>
        <pc:spChg chg="add mod">
          <ac:chgData name="Morgan Vickery" userId="S::morgan.vickery02@cortland.edu::74d7f771-a46d-4c5b-907f-4acfcb0d441d" providerId="AD" clId="Web-{6416366E-0D86-B84F-8205-5375D9AACD72}" dt="2026-08-25T13:52:36.004" v="603" actId="1076"/>
          <ac:spMkLst>
            <pc:docMk/>
            <pc:sldMk cId="1239197902" sldId="261"/>
            <ac:spMk id="6" creationId="{4F1ECD56-1640-056E-6B9F-B773749767D6}"/>
          </ac:spMkLst>
        </pc:spChg>
        <pc:spChg chg="add mod">
          <ac:chgData name="Morgan Vickery" userId="S::morgan.vickery02@cortland.edu::74d7f771-a46d-4c5b-907f-4acfcb0d441d" providerId="AD" clId="Web-{6416366E-0D86-B84F-8205-5375D9AACD72}" dt="2026-08-25T13:52:22.659" v="599" actId="1076"/>
          <ac:spMkLst>
            <pc:docMk/>
            <pc:sldMk cId="1239197902" sldId="261"/>
            <ac:spMk id="7" creationId="{4CD109C8-BCE2-582B-BC68-60050E23C989}"/>
          </ac:spMkLst>
        </pc:spChg>
        <pc:spChg chg="add mod">
          <ac:chgData name="Morgan Vickery" userId="S::morgan.vickery02@cortland.edu::74d7f771-a46d-4c5b-907f-4acfcb0d441d" providerId="AD" clId="Web-{6416366E-0D86-B84F-8205-5375D9AACD72}" dt="2026-08-25T13:52:24.956" v="600" actId="1076"/>
          <ac:spMkLst>
            <pc:docMk/>
            <pc:sldMk cId="1239197902" sldId="261"/>
            <ac:spMk id="8" creationId="{5BE5D1EE-FC45-A651-F243-2A15F17DDD4E}"/>
          </ac:spMkLst>
        </pc:spChg>
      </pc:sldChg>
      <pc:sldChg chg="modSp ord">
        <pc:chgData name="Morgan Vickery" userId="S::morgan.vickery02@cortland.edu::74d7f771-a46d-4c5b-907f-4acfcb0d441d" providerId="AD" clId="Web-{6416366E-0D86-B84F-8205-5375D9AACD72}" dt="2026-08-25T14:04:42.410" v="677"/>
        <pc:sldMkLst>
          <pc:docMk/>
          <pc:sldMk cId="3894159187" sldId="262"/>
        </pc:sldMkLst>
        <pc:spChg chg="mod">
          <ac:chgData name="Morgan Vickery" userId="S::morgan.vickery02@cortland.edu::74d7f771-a46d-4c5b-907f-4acfcb0d441d" providerId="AD" clId="Web-{6416366E-0D86-B84F-8205-5375D9AACD72}" dt="2026-08-25T13:16:56.242" v="1" actId="1076"/>
          <ac:spMkLst>
            <pc:docMk/>
            <pc:sldMk cId="3894159187" sldId="262"/>
            <ac:spMk id="3" creationId="{C98692C0-B4B9-AC3F-A622-55728FDF03C1}"/>
          </ac:spMkLst>
        </pc:spChg>
      </pc:sldChg>
      <pc:sldChg chg="modSp ord modNotes">
        <pc:chgData name="Morgan Vickery" userId="S::morgan.vickery02@cortland.edu::74d7f771-a46d-4c5b-907f-4acfcb0d441d" providerId="AD" clId="Web-{6416366E-0D86-B84F-8205-5375D9AACD72}" dt="2026-08-25T14:05:45.742" v="685"/>
        <pc:sldMkLst>
          <pc:docMk/>
          <pc:sldMk cId="3363656188" sldId="268"/>
        </pc:sldMkLst>
        <pc:spChg chg="mod">
          <ac:chgData name="Morgan Vickery" userId="S::morgan.vickery02@cortland.edu::74d7f771-a46d-4c5b-907f-4acfcb0d441d" providerId="AD" clId="Web-{6416366E-0D86-B84F-8205-5375D9AACD72}" dt="2026-08-25T14:04:54.082" v="678" actId="20577"/>
          <ac:spMkLst>
            <pc:docMk/>
            <pc:sldMk cId="3363656188" sldId="268"/>
            <ac:spMk id="2" creationId="{BAE35DDC-950D-CC96-3943-589AAE2C7C10}"/>
          </ac:spMkLst>
        </pc:spChg>
        <pc:spChg chg="mod">
          <ac:chgData name="Morgan Vickery" userId="S::morgan.vickery02@cortland.edu::74d7f771-a46d-4c5b-907f-4acfcb0d441d" providerId="AD" clId="Web-{6416366E-0D86-B84F-8205-5375D9AACD72}" dt="2026-08-25T13:50:01.135" v="525" actId="20577"/>
          <ac:spMkLst>
            <pc:docMk/>
            <pc:sldMk cId="3363656188" sldId="268"/>
            <ac:spMk id="3" creationId="{862E1B2E-5551-DF7C-87EE-4A16C4D8038A}"/>
          </ac:spMkLst>
        </pc:spChg>
        <pc:spChg chg="mod">
          <ac:chgData name="Morgan Vickery" userId="S::morgan.vickery02@cortland.edu::74d7f771-a46d-4c5b-907f-4acfcb0d441d" providerId="AD" clId="Web-{6416366E-0D86-B84F-8205-5375D9AACD72}" dt="2026-08-25T13:49:58.431" v="523" actId="20577"/>
          <ac:spMkLst>
            <pc:docMk/>
            <pc:sldMk cId="3363656188" sldId="268"/>
            <ac:spMk id="4" creationId="{180B1140-524C-DAA2-E003-2094E0D06414}"/>
          </ac:spMkLst>
        </pc:spChg>
      </pc:sldChg>
      <pc:sldChg chg="del">
        <pc:chgData name="Morgan Vickery" userId="S::morgan.vickery02@cortland.edu::74d7f771-a46d-4c5b-907f-4acfcb0d441d" providerId="AD" clId="Web-{6416366E-0D86-B84F-8205-5375D9AACD72}" dt="2026-08-25T16:54:53.512" v="1177"/>
        <pc:sldMkLst>
          <pc:docMk/>
          <pc:sldMk cId="3630147314" sldId="269"/>
        </pc:sldMkLst>
      </pc:sldChg>
      <pc:sldChg chg="addSp delSp modSp">
        <pc:chgData name="Morgan Vickery" userId="S::morgan.vickery02@cortland.edu::74d7f771-a46d-4c5b-907f-4acfcb0d441d" providerId="AD" clId="Web-{6416366E-0D86-B84F-8205-5375D9AACD72}" dt="2026-08-25T13:49:41.493" v="521"/>
        <pc:sldMkLst>
          <pc:docMk/>
          <pc:sldMk cId="4167170814" sldId="270"/>
        </pc:sldMkLst>
        <pc:spChg chg="mod">
          <ac:chgData name="Morgan Vickery" userId="S::morgan.vickery02@cortland.edu::74d7f771-a46d-4c5b-907f-4acfcb0d441d" providerId="AD" clId="Web-{6416366E-0D86-B84F-8205-5375D9AACD72}" dt="2026-08-25T13:49:17.819" v="512" actId="1076"/>
          <ac:spMkLst>
            <pc:docMk/>
            <pc:sldMk cId="4167170814" sldId="270"/>
            <ac:spMk id="2" creationId="{7796E40A-4321-19C9-FD56-DDD1253CE219}"/>
          </ac:spMkLst>
        </pc:spChg>
        <pc:spChg chg="del">
          <ac:chgData name="Morgan Vickery" userId="S::morgan.vickery02@cortland.edu::74d7f771-a46d-4c5b-907f-4acfcb0d441d" providerId="AD" clId="Web-{6416366E-0D86-B84F-8205-5375D9AACD72}" dt="2026-08-25T13:45:46.040" v="431"/>
          <ac:spMkLst>
            <pc:docMk/>
            <pc:sldMk cId="4167170814" sldId="270"/>
            <ac:spMk id="3" creationId="{2C769FAE-C743-ED73-6119-CB9F383E4077}"/>
          </ac:spMkLst>
        </pc:spChg>
        <pc:spChg chg="add mod">
          <ac:chgData name="Morgan Vickery" userId="S::morgan.vickery02@cortland.edu::74d7f771-a46d-4c5b-907f-4acfcb0d441d" providerId="AD" clId="Web-{6416366E-0D86-B84F-8205-5375D9AACD72}" dt="2026-08-25T13:49:25.117" v="515" actId="1076"/>
          <ac:spMkLst>
            <pc:docMk/>
            <pc:sldMk cId="4167170814" sldId="270"/>
            <ac:spMk id="4" creationId="{8019D24A-55E6-2115-5C7A-8D7C7B1ED9EC}"/>
          </ac:spMkLst>
        </pc:spChg>
        <pc:spChg chg="add mod">
          <ac:chgData name="Morgan Vickery" userId="S::morgan.vickery02@cortland.edu::74d7f771-a46d-4c5b-907f-4acfcb0d441d" providerId="AD" clId="Web-{6416366E-0D86-B84F-8205-5375D9AACD72}" dt="2026-08-25T13:49:41.493" v="521"/>
          <ac:spMkLst>
            <pc:docMk/>
            <pc:sldMk cId="4167170814" sldId="270"/>
            <ac:spMk id="6" creationId="{917BBBCA-0084-3344-CAA6-12FA1C04236C}"/>
          </ac:spMkLst>
        </pc:spChg>
        <pc:spChg chg="add mod">
          <ac:chgData name="Morgan Vickery" userId="S::morgan.vickery02@cortland.edu::74d7f771-a46d-4c5b-907f-4acfcb0d441d" providerId="AD" clId="Web-{6416366E-0D86-B84F-8205-5375D9AACD72}" dt="2026-08-25T13:49:25.117" v="516" actId="1076"/>
          <ac:spMkLst>
            <pc:docMk/>
            <pc:sldMk cId="4167170814" sldId="270"/>
            <ac:spMk id="7" creationId="{47387454-70D2-12ED-B952-99FCF9394218}"/>
          </ac:spMkLst>
        </pc:spChg>
        <pc:spChg chg="add mod">
          <ac:chgData name="Morgan Vickery" userId="S::morgan.vickery02@cortland.edu::74d7f771-a46d-4c5b-907f-4acfcb0d441d" providerId="AD" clId="Web-{6416366E-0D86-B84F-8205-5375D9AACD72}" dt="2026-08-25T13:49:25.132" v="517" actId="1076"/>
          <ac:spMkLst>
            <pc:docMk/>
            <pc:sldMk cId="4167170814" sldId="270"/>
            <ac:spMk id="8" creationId="{22725E9A-594B-0BF1-600C-776AB3B865F0}"/>
          </ac:spMkLst>
        </pc:spChg>
        <pc:spChg chg="add mod">
          <ac:chgData name="Morgan Vickery" userId="S::morgan.vickery02@cortland.edu::74d7f771-a46d-4c5b-907f-4acfcb0d441d" providerId="AD" clId="Web-{6416366E-0D86-B84F-8205-5375D9AACD72}" dt="2026-08-25T13:49:25.132" v="518" actId="1076"/>
          <ac:spMkLst>
            <pc:docMk/>
            <pc:sldMk cId="4167170814" sldId="270"/>
            <ac:spMk id="9" creationId="{416629C5-D085-40BE-1207-87FCD1E4B4E6}"/>
          </ac:spMkLst>
        </pc:spChg>
        <pc:picChg chg="mod">
          <ac:chgData name="Morgan Vickery" userId="S::morgan.vickery02@cortland.edu::74d7f771-a46d-4c5b-907f-4acfcb0d441d" providerId="AD" clId="Web-{6416366E-0D86-B84F-8205-5375D9AACD72}" dt="2026-08-25T13:49:31.648" v="519"/>
          <ac:picMkLst>
            <pc:docMk/>
            <pc:sldMk cId="4167170814" sldId="270"/>
            <ac:picMk id="5" creationId="{876FD6FD-4B08-35EF-B504-7EA5B9A1B045}"/>
          </ac:picMkLst>
        </pc:picChg>
      </pc:sldChg>
      <pc:sldChg chg="addSp delSp modSp modNotes">
        <pc:chgData name="Morgan Vickery" userId="S::morgan.vickery02@cortland.edu::74d7f771-a46d-4c5b-907f-4acfcb0d441d" providerId="AD" clId="Web-{6416366E-0D86-B84F-8205-5375D9AACD72}" dt="2026-08-25T13:44:48.443" v="408" actId="20577"/>
        <pc:sldMkLst>
          <pc:docMk/>
          <pc:sldMk cId="4291569816" sldId="271"/>
        </pc:sldMkLst>
        <pc:spChg chg="mod">
          <ac:chgData name="Morgan Vickery" userId="S::morgan.vickery02@cortland.edu::74d7f771-a46d-4c5b-907f-4acfcb0d441d" providerId="AD" clId="Web-{6416366E-0D86-B84F-8205-5375D9AACD72}" dt="2026-08-25T13:40:11.488" v="277" actId="1076"/>
          <ac:spMkLst>
            <pc:docMk/>
            <pc:sldMk cId="4291569816" sldId="271"/>
            <ac:spMk id="2" creationId="{D235E196-D922-35F3-65C8-688045421F9A}"/>
          </ac:spMkLst>
        </pc:spChg>
        <pc:spChg chg="mod">
          <ac:chgData name="Morgan Vickery" userId="S::morgan.vickery02@cortland.edu::74d7f771-a46d-4c5b-907f-4acfcb0d441d" providerId="AD" clId="Web-{6416366E-0D86-B84F-8205-5375D9AACD72}" dt="2026-08-25T13:44:48.443" v="408" actId="20577"/>
          <ac:spMkLst>
            <pc:docMk/>
            <pc:sldMk cId="4291569816" sldId="271"/>
            <ac:spMk id="3" creationId="{878DB003-D6DC-E010-3935-D6056D291A5D}"/>
          </ac:spMkLst>
        </pc:spChg>
        <pc:spChg chg="mod">
          <ac:chgData name="Morgan Vickery" userId="S::morgan.vickery02@cortland.edu::74d7f771-a46d-4c5b-907f-4acfcb0d441d" providerId="AD" clId="Web-{6416366E-0D86-B84F-8205-5375D9AACD72}" dt="2026-08-25T13:40:16.253" v="278" actId="1076"/>
          <ac:spMkLst>
            <pc:docMk/>
            <pc:sldMk cId="4291569816" sldId="271"/>
            <ac:spMk id="7" creationId="{A3D48345-93FE-44FA-58AB-4B51CE6A4F2A}"/>
          </ac:spMkLst>
        </pc:spChg>
        <pc:spChg chg="add del mod">
          <ac:chgData name="Morgan Vickery" userId="S::morgan.vickery02@cortland.edu::74d7f771-a46d-4c5b-907f-4acfcb0d441d" providerId="AD" clId="Web-{6416366E-0D86-B84F-8205-5375D9AACD72}" dt="2026-08-25T13:33:18.899" v="55"/>
          <ac:spMkLst>
            <pc:docMk/>
            <pc:sldMk cId="4291569816" sldId="271"/>
            <ac:spMk id="8" creationId="{ABCFB918-E2FF-4CD7-240F-5AA14C9D67A1}"/>
          </ac:spMkLst>
        </pc:spChg>
        <pc:spChg chg="add del mod">
          <ac:chgData name="Morgan Vickery" userId="S::morgan.vickery02@cortland.edu::74d7f771-a46d-4c5b-907f-4acfcb0d441d" providerId="AD" clId="Web-{6416366E-0D86-B84F-8205-5375D9AACD72}" dt="2026-08-25T13:33:49.322" v="73"/>
          <ac:spMkLst>
            <pc:docMk/>
            <pc:sldMk cId="4291569816" sldId="271"/>
            <ac:spMk id="9" creationId="{759BF092-0526-A832-24BB-899635D80B76}"/>
          </ac:spMkLst>
        </pc:spChg>
        <pc:spChg chg="add mod">
          <ac:chgData name="Morgan Vickery" userId="S::morgan.vickery02@cortland.edu::74d7f771-a46d-4c5b-907f-4acfcb0d441d" providerId="AD" clId="Web-{6416366E-0D86-B84F-8205-5375D9AACD72}" dt="2026-08-25T13:40:16.269" v="279" actId="1076"/>
          <ac:spMkLst>
            <pc:docMk/>
            <pc:sldMk cId="4291569816" sldId="271"/>
            <ac:spMk id="11" creationId="{B299DAB8-1A3C-49DB-5C35-C437635519E5}"/>
          </ac:spMkLst>
        </pc:spChg>
        <pc:spChg chg="add mod">
          <ac:chgData name="Morgan Vickery" userId="S::morgan.vickery02@cortland.edu::74d7f771-a46d-4c5b-907f-4acfcb0d441d" providerId="AD" clId="Web-{6416366E-0D86-B84F-8205-5375D9AACD72}" dt="2026-08-25T13:40:31.645" v="283" actId="1076"/>
          <ac:spMkLst>
            <pc:docMk/>
            <pc:sldMk cId="4291569816" sldId="271"/>
            <ac:spMk id="12" creationId="{E4A12DBE-1306-2050-DBF2-C3D803ADE1DF}"/>
          </ac:spMkLst>
        </pc:spChg>
        <pc:spChg chg="add mod">
          <ac:chgData name="Morgan Vickery" userId="S::morgan.vickery02@cortland.edu::74d7f771-a46d-4c5b-907f-4acfcb0d441d" providerId="AD" clId="Web-{6416366E-0D86-B84F-8205-5375D9AACD72}" dt="2026-08-25T13:42:26.606" v="329" actId="14100"/>
          <ac:spMkLst>
            <pc:docMk/>
            <pc:sldMk cId="4291569816" sldId="271"/>
            <ac:spMk id="13" creationId="{9EF4926C-B5A5-FE99-E041-94BD584D59F8}"/>
          </ac:spMkLst>
        </pc:spChg>
      </pc:sldChg>
      <pc:sldChg chg="modSp modNotes">
        <pc:chgData name="Morgan Vickery" userId="S::morgan.vickery02@cortland.edu::74d7f771-a46d-4c5b-907f-4acfcb0d441d" providerId="AD" clId="Web-{6416366E-0D86-B84F-8205-5375D9AACD72}" dt="2026-08-25T13:29:57.714" v="11"/>
        <pc:sldMkLst>
          <pc:docMk/>
          <pc:sldMk cId="2230941822" sldId="272"/>
        </pc:sldMkLst>
        <pc:spChg chg="mod">
          <ac:chgData name="Morgan Vickery" userId="S::morgan.vickery02@cortland.edu::74d7f771-a46d-4c5b-907f-4acfcb0d441d" providerId="AD" clId="Web-{6416366E-0D86-B84F-8205-5375D9AACD72}" dt="2026-08-25T13:29:44.416" v="9" actId="20577"/>
          <ac:spMkLst>
            <pc:docMk/>
            <pc:sldMk cId="2230941822" sldId="272"/>
            <ac:spMk id="3" creationId="{E96B3418-3769-6261-BCD9-1BE47F9C3673}"/>
          </ac:spMkLst>
        </pc:spChg>
      </pc:sldChg>
      <pc:sldChg chg="new del">
        <pc:chgData name="Morgan Vickery" userId="S::morgan.vickery02@cortland.edu::74d7f771-a46d-4c5b-907f-4acfcb0d441d" providerId="AD" clId="Web-{6416366E-0D86-B84F-8205-5375D9AACD72}" dt="2026-08-25T13:16:57.399" v="2"/>
        <pc:sldMkLst>
          <pc:docMk/>
          <pc:sldMk cId="2264247501" sldId="279"/>
        </pc:sldMkLst>
      </pc:sldChg>
      <pc:sldChg chg="addSp delSp modSp new mod ord modClrScheme chgLayout modNotes">
        <pc:chgData name="Morgan Vickery" userId="S::morgan.vickery02@cortland.edu::74d7f771-a46d-4c5b-907f-4acfcb0d441d" providerId="AD" clId="Web-{6416366E-0D86-B84F-8205-5375D9AACD72}" dt="2026-08-25T14:28:37.267" v="783"/>
        <pc:sldMkLst>
          <pc:docMk/>
          <pc:sldMk cId="3521086552" sldId="279"/>
        </pc:sldMkLst>
        <pc:spChg chg="del mod ord">
          <ac:chgData name="Morgan Vickery" userId="S::morgan.vickery02@cortland.edu::74d7f771-a46d-4c5b-907f-4acfcb0d441d" providerId="AD" clId="Web-{6416366E-0D86-B84F-8205-5375D9AACD72}" dt="2026-08-25T13:53:05.006" v="608"/>
          <ac:spMkLst>
            <pc:docMk/>
            <pc:sldMk cId="3521086552" sldId="279"/>
            <ac:spMk id="2" creationId="{5636F4B5-7B29-20E7-8EA2-298CB5BB342D}"/>
          </ac:spMkLst>
        </pc:spChg>
        <pc:spChg chg="del mod ord">
          <ac:chgData name="Morgan Vickery" userId="S::morgan.vickery02@cortland.edu::74d7f771-a46d-4c5b-907f-4acfcb0d441d" providerId="AD" clId="Web-{6416366E-0D86-B84F-8205-5375D9AACD72}" dt="2026-08-25T13:53:05.006" v="607"/>
          <ac:spMkLst>
            <pc:docMk/>
            <pc:sldMk cId="3521086552" sldId="279"/>
            <ac:spMk id="3" creationId="{EA49E988-7C6B-7775-C787-E9A5CB59D0F4}"/>
          </ac:spMkLst>
        </pc:spChg>
        <pc:spChg chg="mod ord">
          <ac:chgData name="Morgan Vickery" userId="S::morgan.vickery02@cortland.edu::74d7f771-a46d-4c5b-907f-4acfcb0d441d" providerId="AD" clId="Web-{6416366E-0D86-B84F-8205-5375D9AACD72}" dt="2026-08-25T13:25:57.792" v="6"/>
          <ac:spMkLst>
            <pc:docMk/>
            <pc:sldMk cId="3521086552" sldId="279"/>
            <ac:spMk id="4" creationId="{A31CDA43-0B25-6ED8-A2BC-C15CF0BB6FF5}"/>
          </ac:spMkLst>
        </pc:spChg>
        <pc:spChg chg="mod ord">
          <ac:chgData name="Morgan Vickery" userId="S::morgan.vickery02@cortland.edu::74d7f771-a46d-4c5b-907f-4acfcb0d441d" providerId="AD" clId="Web-{6416366E-0D86-B84F-8205-5375D9AACD72}" dt="2026-08-25T13:25:57.792" v="6"/>
          <ac:spMkLst>
            <pc:docMk/>
            <pc:sldMk cId="3521086552" sldId="279"/>
            <ac:spMk id="5" creationId="{E20107A9-8305-3F2A-E551-BCDFA45B75E9}"/>
          </ac:spMkLst>
        </pc:spChg>
        <pc:spChg chg="mod ord">
          <ac:chgData name="Morgan Vickery" userId="S::morgan.vickery02@cortland.edu::74d7f771-a46d-4c5b-907f-4acfcb0d441d" providerId="AD" clId="Web-{6416366E-0D86-B84F-8205-5375D9AACD72}" dt="2026-08-25T13:25:57.792" v="6"/>
          <ac:spMkLst>
            <pc:docMk/>
            <pc:sldMk cId="3521086552" sldId="279"/>
            <ac:spMk id="6" creationId="{3ADF5230-16BA-6C1A-6F1F-4A00273A0B3B}"/>
          </ac:spMkLst>
        </pc:spChg>
        <pc:spChg chg="add del mod ord">
          <ac:chgData name="Morgan Vickery" userId="S::morgan.vickery02@cortland.edu::74d7f771-a46d-4c5b-907f-4acfcb0d441d" providerId="AD" clId="Web-{6416366E-0D86-B84F-8205-5375D9AACD72}" dt="2026-08-25T13:53:05.006" v="606"/>
          <ac:spMkLst>
            <pc:docMk/>
            <pc:sldMk cId="3521086552" sldId="279"/>
            <ac:spMk id="7" creationId="{C11918E3-2910-F89A-7931-8ED745201AF1}"/>
          </ac:spMkLst>
        </pc:spChg>
        <pc:spChg chg="add del mod ord">
          <ac:chgData name="Morgan Vickery" userId="S::morgan.vickery02@cortland.edu::74d7f771-a46d-4c5b-907f-4acfcb0d441d" providerId="AD" clId="Web-{6416366E-0D86-B84F-8205-5375D9AACD72}" dt="2026-08-25T13:53:05.006" v="605"/>
          <ac:spMkLst>
            <pc:docMk/>
            <pc:sldMk cId="3521086552" sldId="279"/>
            <ac:spMk id="8" creationId="{DC4332B1-C0EC-35B0-2901-356ED01BA8C4}"/>
          </ac:spMkLst>
        </pc:spChg>
        <pc:spChg chg="add del mod ord">
          <ac:chgData name="Morgan Vickery" userId="S::morgan.vickery02@cortland.edu::74d7f771-a46d-4c5b-907f-4acfcb0d441d" providerId="AD" clId="Web-{6416366E-0D86-B84F-8205-5375D9AACD72}" dt="2026-08-25T13:53:05.006" v="604"/>
          <ac:spMkLst>
            <pc:docMk/>
            <pc:sldMk cId="3521086552" sldId="279"/>
            <ac:spMk id="9" creationId="{FDFE2DA2-3B09-E109-6ACB-E64CB895DEA4}"/>
          </ac:spMkLst>
        </pc:spChg>
        <pc:spChg chg="add mod">
          <ac:chgData name="Morgan Vickery" userId="S::morgan.vickery02@cortland.edu::74d7f771-a46d-4c5b-907f-4acfcb0d441d" providerId="AD" clId="Web-{6416366E-0D86-B84F-8205-5375D9AACD72}" dt="2026-08-25T14:28:25.657" v="763" actId="1076"/>
          <ac:spMkLst>
            <pc:docMk/>
            <pc:sldMk cId="3521086552" sldId="279"/>
            <ac:spMk id="14" creationId="{7680568C-B92E-B046-9165-24F15E88A23E}"/>
          </ac:spMkLst>
        </pc:spChg>
        <pc:graphicFrameChg chg="add del mod modGraphic">
          <ac:chgData name="Morgan Vickery" userId="S::morgan.vickery02@cortland.edu::74d7f771-a46d-4c5b-907f-4acfcb0d441d" providerId="AD" clId="Web-{6416366E-0D86-B84F-8205-5375D9AACD72}" dt="2026-08-25T13:53:21.382" v="614"/>
          <ac:graphicFrameMkLst>
            <pc:docMk/>
            <pc:sldMk cId="3521086552" sldId="279"/>
            <ac:graphicFrameMk id="10" creationId="{441FDF64-8572-A198-EEA6-E6BC31CC9EFF}"/>
          </ac:graphicFrameMkLst>
        </pc:graphicFrameChg>
        <pc:graphicFrameChg chg="add mod modGraphic">
          <ac:chgData name="Morgan Vickery" userId="S::morgan.vickery02@cortland.edu::74d7f771-a46d-4c5b-907f-4acfcb0d441d" providerId="AD" clId="Web-{6416366E-0D86-B84F-8205-5375D9AACD72}" dt="2026-08-25T14:28:37.267" v="783"/>
          <ac:graphicFrameMkLst>
            <pc:docMk/>
            <pc:sldMk cId="3521086552" sldId="279"/>
            <ac:graphicFrameMk id="12" creationId="{F96541C4-8402-1A11-DA1D-85FEA730CA89}"/>
          </ac:graphicFrameMkLst>
        </pc:graphicFrameChg>
      </pc:sldChg>
      <pc:sldChg chg="addSp delSp modSp new mod ord modClrScheme chgLayout">
        <pc:chgData name="Morgan Vickery" userId="S::morgan.vickery02@cortland.edu::74d7f771-a46d-4c5b-907f-4acfcb0d441d" providerId="AD" clId="Web-{6416366E-0D86-B84F-8205-5375D9AACD72}" dt="2026-08-25T16:54:23.058" v="1174" actId="20577"/>
        <pc:sldMkLst>
          <pc:docMk/>
          <pc:sldMk cId="1349847451" sldId="280"/>
        </pc:sldMkLst>
        <pc:spChg chg="mod ord">
          <ac:chgData name="Morgan Vickery" userId="S::morgan.vickery02@cortland.edu::74d7f771-a46d-4c5b-907f-4acfcb0d441d" providerId="AD" clId="Web-{6416366E-0D86-B84F-8205-5375D9AACD72}" dt="2026-08-25T16:32:28.401" v="998"/>
          <ac:spMkLst>
            <pc:docMk/>
            <pc:sldMk cId="1349847451" sldId="280"/>
            <ac:spMk id="2" creationId="{BAEA423A-2360-06DD-E555-B295CB123756}"/>
          </ac:spMkLst>
        </pc:spChg>
        <pc:spChg chg="add del">
          <ac:chgData name="Morgan Vickery" userId="S::morgan.vickery02@cortland.edu::74d7f771-a46d-4c5b-907f-4acfcb0d441d" providerId="AD" clId="Web-{6416366E-0D86-B84F-8205-5375D9AACD72}" dt="2026-08-25T16:18:37.512" v="842"/>
          <ac:spMkLst>
            <pc:docMk/>
            <pc:sldMk cId="1349847451" sldId="280"/>
            <ac:spMk id="3" creationId="{1FCE15EA-12A0-E799-B825-BA27440445AA}"/>
          </ac:spMkLst>
        </pc:spChg>
        <pc:spChg chg="add del mod">
          <ac:chgData name="Morgan Vickery" userId="S::morgan.vickery02@cortland.edu::74d7f771-a46d-4c5b-907f-4acfcb0d441d" providerId="AD" clId="Web-{6416366E-0D86-B84F-8205-5375D9AACD72}" dt="2026-08-25T16:18:37.496" v="841"/>
          <ac:spMkLst>
            <pc:docMk/>
            <pc:sldMk cId="1349847451" sldId="280"/>
            <ac:spMk id="4" creationId="{9AF9CB01-7DD9-2484-21C5-73495CFE5907}"/>
          </ac:spMkLst>
        </pc:spChg>
        <pc:spChg chg="add del">
          <ac:chgData name="Morgan Vickery" userId="S::morgan.vickery02@cortland.edu::74d7f771-a46d-4c5b-907f-4acfcb0d441d" providerId="AD" clId="Web-{6416366E-0D86-B84F-8205-5375D9AACD72}" dt="2026-08-25T16:18:37.496" v="840"/>
          <ac:spMkLst>
            <pc:docMk/>
            <pc:sldMk cId="1349847451" sldId="280"/>
            <ac:spMk id="5" creationId="{2481140E-A312-0FD2-25CA-13100EDB63FC}"/>
          </ac:spMkLst>
        </pc:spChg>
        <pc:spChg chg="add del mod">
          <ac:chgData name="Morgan Vickery" userId="S::morgan.vickery02@cortland.edu::74d7f771-a46d-4c5b-907f-4acfcb0d441d" providerId="AD" clId="Web-{6416366E-0D86-B84F-8205-5375D9AACD72}" dt="2026-08-25T16:18:37.496" v="839"/>
          <ac:spMkLst>
            <pc:docMk/>
            <pc:sldMk cId="1349847451" sldId="280"/>
            <ac:spMk id="6" creationId="{A4034BC5-53C7-39C0-9AEB-7E6355E0C5DC}"/>
          </ac:spMkLst>
        </pc:spChg>
        <pc:spChg chg="mod ord">
          <ac:chgData name="Morgan Vickery" userId="S::morgan.vickery02@cortland.edu::74d7f771-a46d-4c5b-907f-4acfcb0d441d" providerId="AD" clId="Web-{6416366E-0D86-B84F-8205-5375D9AACD72}" dt="2026-08-25T16:32:28.401" v="998"/>
          <ac:spMkLst>
            <pc:docMk/>
            <pc:sldMk cId="1349847451" sldId="280"/>
            <ac:spMk id="7" creationId="{B5E756DE-58DE-6890-8D9C-FBC2096EB052}"/>
          </ac:spMkLst>
        </pc:spChg>
        <pc:spChg chg="add del">
          <ac:chgData name="Morgan Vickery" userId="S::morgan.vickery02@cortland.edu::74d7f771-a46d-4c5b-907f-4acfcb0d441d" providerId="AD" clId="Web-{6416366E-0D86-B84F-8205-5375D9AACD72}" dt="2026-08-25T16:18:37.496" v="838"/>
          <ac:spMkLst>
            <pc:docMk/>
            <pc:sldMk cId="1349847451" sldId="280"/>
            <ac:spMk id="8" creationId="{FE1255D5-E8C1-B168-8019-73D3A8F3C57F}"/>
          </ac:spMkLst>
        </pc:spChg>
        <pc:spChg chg="mod ord">
          <ac:chgData name="Morgan Vickery" userId="S::morgan.vickery02@cortland.edu::74d7f771-a46d-4c5b-907f-4acfcb0d441d" providerId="AD" clId="Web-{6416366E-0D86-B84F-8205-5375D9AACD72}" dt="2026-08-25T16:32:28.401" v="998"/>
          <ac:spMkLst>
            <pc:docMk/>
            <pc:sldMk cId="1349847451" sldId="280"/>
            <ac:spMk id="9" creationId="{5A8E5EAD-74CD-EF09-2E89-84121566CAF4}"/>
          </ac:spMkLst>
        </pc:spChg>
        <pc:spChg chg="add del mod">
          <ac:chgData name="Morgan Vickery" userId="S::morgan.vickery02@cortland.edu::74d7f771-a46d-4c5b-907f-4acfcb0d441d" providerId="AD" clId="Web-{6416366E-0D86-B84F-8205-5375D9AACD72}" dt="2026-08-25T16:18:36.434" v="834"/>
          <ac:spMkLst>
            <pc:docMk/>
            <pc:sldMk cId="1349847451" sldId="280"/>
            <ac:spMk id="11" creationId="{44280FFD-1E77-4414-C85A-C96B12BFF8C7}"/>
          </ac:spMkLst>
        </pc:spChg>
        <pc:spChg chg="add del mod">
          <ac:chgData name="Morgan Vickery" userId="S::morgan.vickery02@cortland.edu::74d7f771-a46d-4c5b-907f-4acfcb0d441d" providerId="AD" clId="Web-{6416366E-0D86-B84F-8205-5375D9AACD72}" dt="2026-08-25T16:18:39.262" v="843"/>
          <ac:spMkLst>
            <pc:docMk/>
            <pc:sldMk cId="1349847451" sldId="280"/>
            <ac:spMk id="14" creationId="{BB95A918-2AB2-8694-0D29-8A0AAF2BBD51}"/>
          </ac:spMkLst>
        </pc:spChg>
        <pc:spChg chg="add mod ord">
          <ac:chgData name="Morgan Vickery" userId="S::morgan.vickery02@cortland.edu::74d7f771-a46d-4c5b-907f-4acfcb0d441d" providerId="AD" clId="Web-{6416366E-0D86-B84F-8205-5375D9AACD72}" dt="2026-08-25T16:54:23.058" v="1174" actId="20577"/>
          <ac:spMkLst>
            <pc:docMk/>
            <pc:sldMk cId="1349847451" sldId="280"/>
            <ac:spMk id="18" creationId="{EAFEB93B-0986-9333-90A2-5E6848F21A9A}"/>
          </ac:spMkLst>
        </pc:spChg>
        <pc:graphicFrameChg chg="add del mod ord modGraphic">
          <ac:chgData name="Morgan Vickery" userId="S::morgan.vickery02@cortland.edu::74d7f771-a46d-4c5b-907f-4acfcb0d441d" providerId="AD" clId="Web-{6416366E-0D86-B84F-8205-5375D9AACD72}" dt="2026-08-25T16:18:35.028" v="832"/>
          <ac:graphicFrameMkLst>
            <pc:docMk/>
            <pc:sldMk cId="1349847451" sldId="280"/>
            <ac:graphicFrameMk id="12" creationId="{1EBA89A9-ABC1-6238-149F-3B79232C9FD1}"/>
          </ac:graphicFrameMkLst>
        </pc:graphicFrameChg>
        <pc:graphicFrameChg chg="add del mod modGraphic">
          <ac:chgData name="Morgan Vickery" userId="S::morgan.vickery02@cortland.edu::74d7f771-a46d-4c5b-907f-4acfcb0d441d" providerId="AD" clId="Web-{6416366E-0D86-B84F-8205-5375D9AACD72}" dt="2026-08-25T16:32:02.385" v="996"/>
          <ac:graphicFrameMkLst>
            <pc:docMk/>
            <pc:sldMk cId="1349847451" sldId="280"/>
            <ac:graphicFrameMk id="15" creationId="{F4F3E28C-AF12-3B3E-BD43-835DB514E636}"/>
          </ac:graphicFrameMkLst>
        </pc:graphicFrameChg>
        <pc:graphicFrameChg chg="add del mod modGraphic">
          <ac:chgData name="Morgan Vickery" userId="S::morgan.vickery02@cortland.edu::74d7f771-a46d-4c5b-907f-4acfcb0d441d" providerId="AD" clId="Web-{6416366E-0D86-B84F-8205-5375D9AACD72}" dt="2026-08-25T16:33:42.529" v="1066"/>
          <ac:graphicFrameMkLst>
            <pc:docMk/>
            <pc:sldMk cId="1349847451" sldId="280"/>
            <ac:graphicFrameMk id="17" creationId="{CC4C898E-2664-1C78-4309-3F906675089D}"/>
          </ac:graphicFrameMkLst>
        </pc:graphicFrameChg>
        <pc:graphicFrameChg chg="add del mod modGraphic">
          <ac:chgData name="Morgan Vickery" userId="S::morgan.vickery02@cortland.edu::74d7f771-a46d-4c5b-907f-4acfcb0d441d" providerId="AD" clId="Web-{6416366E-0D86-B84F-8205-5375D9AACD72}" dt="2026-08-25T16:33:30.235" v="1057"/>
          <ac:graphicFrameMkLst>
            <pc:docMk/>
            <pc:sldMk cId="1349847451" sldId="280"/>
            <ac:graphicFrameMk id="20" creationId="{93D9B680-08AA-0CB2-E469-D54698A98F7C}"/>
          </ac:graphicFrameMkLst>
        </pc:graphicFrameChg>
      </pc:sldChg>
      <pc:sldChg chg="addSp delSp modSp new modNotes">
        <pc:chgData name="Morgan Vickery" userId="S::morgan.vickery02@cortland.edu::74d7f771-a46d-4c5b-907f-4acfcb0d441d" providerId="AD" clId="Web-{6416366E-0D86-B84F-8205-5375D9AACD72}" dt="2026-08-25T16:52:47.492" v="1161"/>
        <pc:sldMkLst>
          <pc:docMk/>
          <pc:sldMk cId="2615827367" sldId="281"/>
        </pc:sldMkLst>
        <pc:spChg chg="del">
          <ac:chgData name="Morgan Vickery" userId="S::morgan.vickery02@cortland.edu::74d7f771-a46d-4c5b-907f-4acfcb0d441d" providerId="AD" clId="Web-{6416366E-0D86-B84F-8205-5375D9AACD72}" dt="2026-08-25T14:27:52.561" v="745"/>
          <ac:spMkLst>
            <pc:docMk/>
            <pc:sldMk cId="2615827367" sldId="281"/>
            <ac:spMk id="2" creationId="{DB868B54-B529-0FCA-52B7-2ED015518E28}"/>
          </ac:spMkLst>
        </pc:spChg>
        <pc:spChg chg="add mod">
          <ac:chgData name="Morgan Vickery" userId="S::morgan.vickery02@cortland.edu::74d7f771-a46d-4c5b-907f-4acfcb0d441d" providerId="AD" clId="Web-{6416366E-0D86-B84F-8205-5375D9AACD72}" dt="2026-08-25T16:17:49.073" v="809" actId="1076"/>
          <ac:spMkLst>
            <pc:docMk/>
            <pc:sldMk cId="2615827367" sldId="281"/>
            <ac:spMk id="3" creationId="{603AF585-2453-BDF0-FFF1-3DC84C5981D7}"/>
          </ac:spMkLst>
        </pc:spChg>
        <pc:spChg chg="del">
          <ac:chgData name="Morgan Vickery" userId="S::morgan.vickery02@cortland.edu::74d7f771-a46d-4c5b-907f-4acfcb0d441d" providerId="AD" clId="Web-{6416366E-0D86-B84F-8205-5375D9AACD72}" dt="2026-08-25T14:27:52.561" v="744"/>
          <ac:spMkLst>
            <pc:docMk/>
            <pc:sldMk cId="2615827367" sldId="281"/>
            <ac:spMk id="3" creationId="{D5844FAD-DD47-2B50-A0FF-80577659C598}"/>
          </ac:spMkLst>
        </pc:spChg>
        <pc:spChg chg="add mod">
          <ac:chgData name="Morgan Vickery" userId="S::morgan.vickery02@cortland.edu::74d7f771-a46d-4c5b-907f-4acfcb0d441d" providerId="AD" clId="Web-{6416366E-0D86-B84F-8205-5375D9AACD72}" dt="2026-08-25T16:17:46.010" v="808" actId="14100"/>
          <ac:spMkLst>
            <pc:docMk/>
            <pc:sldMk cId="2615827367" sldId="281"/>
            <ac:spMk id="4" creationId="{B48D995C-CD05-B62D-6722-79E065C482AF}"/>
          </ac:spMkLst>
        </pc:spChg>
        <pc:spChg chg="del">
          <ac:chgData name="Morgan Vickery" userId="S::morgan.vickery02@cortland.edu::74d7f771-a46d-4c5b-907f-4acfcb0d441d" providerId="AD" clId="Web-{6416366E-0D86-B84F-8205-5375D9AACD72}" dt="2026-08-25T14:27:52.561" v="743"/>
          <ac:spMkLst>
            <pc:docMk/>
            <pc:sldMk cId="2615827367" sldId="281"/>
            <ac:spMk id="4" creationId="{FE163F02-BA5D-F0BE-47D5-08D5E089971B}"/>
          </ac:spMkLst>
        </pc:spChg>
        <pc:spChg chg="del">
          <ac:chgData name="Morgan Vickery" userId="S::morgan.vickery02@cortland.edu::74d7f771-a46d-4c5b-907f-4acfcb0d441d" providerId="AD" clId="Web-{6416366E-0D86-B84F-8205-5375D9AACD72}" dt="2026-08-25T14:27:52.561" v="742"/>
          <ac:spMkLst>
            <pc:docMk/>
            <pc:sldMk cId="2615827367" sldId="281"/>
            <ac:spMk id="5" creationId="{687EAAF8-177C-357F-76E3-D643059A32AB}"/>
          </ac:spMkLst>
        </pc:spChg>
        <pc:spChg chg="del">
          <ac:chgData name="Morgan Vickery" userId="S::morgan.vickery02@cortland.edu::74d7f771-a46d-4c5b-907f-4acfcb0d441d" providerId="AD" clId="Web-{6416366E-0D86-B84F-8205-5375D9AACD72}" dt="2026-08-25T14:27:52.561" v="741"/>
          <ac:spMkLst>
            <pc:docMk/>
            <pc:sldMk cId="2615827367" sldId="281"/>
            <ac:spMk id="6" creationId="{5C26CD22-E812-5E33-50CD-0E300C105F62}"/>
          </ac:spMkLst>
        </pc:spChg>
        <pc:graphicFrameChg chg="add del mod modGraphic">
          <ac:chgData name="Morgan Vickery" userId="S::morgan.vickery02@cortland.edu::74d7f771-a46d-4c5b-907f-4acfcb0d441d" providerId="AD" clId="Web-{6416366E-0D86-B84F-8205-5375D9AACD72}" dt="2026-08-25T15:28:53.704" v="794"/>
          <ac:graphicFrameMkLst>
            <pc:docMk/>
            <pc:sldMk cId="2615827367" sldId="281"/>
            <ac:graphicFrameMk id="2" creationId="{BFB165D0-791E-9A2F-B024-04021C7F132B}"/>
          </ac:graphicFrameMkLst>
        </pc:graphicFrameChg>
        <pc:graphicFrameChg chg="add del mod modGraphic">
          <ac:chgData name="Morgan Vickery" userId="S::morgan.vickery02@cortland.edu::74d7f771-a46d-4c5b-907f-4acfcb0d441d" providerId="AD" clId="Web-{6416366E-0D86-B84F-8205-5375D9AACD72}" dt="2026-08-25T16:52:47.492" v="1161"/>
          <ac:graphicFrameMkLst>
            <pc:docMk/>
            <pc:sldMk cId="2615827367" sldId="281"/>
            <ac:graphicFrameMk id="11" creationId="{89ED36DD-A6E6-81EF-CF99-7ADCBFC153BE}"/>
          </ac:graphicFrameMkLst>
        </pc:graphicFrameChg>
      </pc:sldChg>
    </pc:docChg>
  </pc:docChgLst>
  <pc:docChgLst>
    <pc:chgData name="Morgan Vickery" userId="S::morgan.vickery02@cortland.edu::74d7f771-a46d-4c5b-907f-4acfcb0d441d" providerId="AD" clId="Web-{BFBBFB89-C6B4-8D0A-7E72-F973E1AD49C8}"/>
    <pc:docChg chg="addSld modSld">
      <pc:chgData name="Morgan Vickery" userId="S::morgan.vickery02@cortland.edu::74d7f771-a46d-4c5b-907f-4acfcb0d441d" providerId="AD" clId="Web-{BFBBFB89-C6B4-8D0A-7E72-F973E1AD49C8}" dt="2026-08-20T18:47:15.964" v="1407" actId="20577"/>
      <pc:docMkLst>
        <pc:docMk/>
      </pc:docMkLst>
      <pc:sldChg chg="modSp mod modClrScheme chgLayout">
        <pc:chgData name="Morgan Vickery" userId="S::morgan.vickery02@cortland.edu::74d7f771-a46d-4c5b-907f-4acfcb0d441d" providerId="AD" clId="Web-{BFBBFB89-C6B4-8D0A-7E72-F973E1AD49C8}" dt="2026-08-20T18:38:23.184" v="1039" actId="20577"/>
        <pc:sldMkLst>
          <pc:docMk/>
          <pc:sldMk cId="109857222" sldId="256"/>
        </pc:sldMkLst>
        <pc:spChg chg="mod ord">
          <ac:chgData name="Morgan Vickery" userId="S::morgan.vickery02@cortland.edu::74d7f771-a46d-4c5b-907f-4acfcb0d441d" providerId="AD" clId="Web-{BFBBFB89-C6B4-8D0A-7E72-F973E1AD49C8}" dt="2026-08-20T18:02:11.578" v="12" actId="20577"/>
          <ac:spMkLst>
            <pc:docMk/>
            <pc:sldMk cId="109857222" sldId="256"/>
            <ac:spMk id="2" creationId="{00000000-0000-0000-0000-000000000000}"/>
          </ac:spMkLst>
        </pc:spChg>
        <pc:spChg chg="mod ord">
          <ac:chgData name="Morgan Vickery" userId="S::morgan.vickery02@cortland.edu::74d7f771-a46d-4c5b-907f-4acfcb0d441d" providerId="AD" clId="Web-{BFBBFB89-C6B4-8D0A-7E72-F973E1AD49C8}" dt="2026-08-20T18:38:23.184" v="1039" actId="20577"/>
          <ac:spMkLst>
            <pc:docMk/>
            <pc:sldMk cId="109857222" sldId="256"/>
            <ac:spMk id="3" creationId="{00000000-0000-0000-0000-000000000000}"/>
          </ac:spMkLst>
        </pc:spChg>
      </pc:sldChg>
      <pc:sldChg chg="modSp new">
        <pc:chgData name="Morgan Vickery" userId="S::morgan.vickery02@cortland.edu::74d7f771-a46d-4c5b-907f-4acfcb0d441d" providerId="AD" clId="Web-{BFBBFB89-C6B4-8D0A-7E72-F973E1AD49C8}" dt="2026-08-20T18:38:32.512" v="1050" actId="20577"/>
        <pc:sldMkLst>
          <pc:docMk/>
          <pc:sldMk cId="388506690" sldId="257"/>
        </pc:sldMkLst>
        <pc:spChg chg="mod">
          <ac:chgData name="Morgan Vickery" userId="S::morgan.vickery02@cortland.edu::74d7f771-a46d-4c5b-907f-4acfcb0d441d" providerId="AD" clId="Web-{BFBBFB89-C6B4-8D0A-7E72-F973E1AD49C8}" dt="2026-08-20T18:38:32.512" v="1050" actId="20577"/>
          <ac:spMkLst>
            <pc:docMk/>
            <pc:sldMk cId="388506690" sldId="257"/>
            <ac:spMk id="2" creationId="{32DB6EAE-18E6-4C41-0E74-EE2642B679F5}"/>
          </ac:spMkLst>
        </pc:spChg>
      </pc:sldChg>
      <pc:sldChg chg="modSp new">
        <pc:chgData name="Morgan Vickery" userId="S::morgan.vickery02@cortland.edu::74d7f771-a46d-4c5b-907f-4acfcb0d441d" providerId="AD" clId="Web-{BFBBFB89-C6B4-8D0A-7E72-F973E1AD49C8}" dt="2026-08-20T18:39:07.029" v="1077" actId="20577"/>
        <pc:sldMkLst>
          <pc:docMk/>
          <pc:sldMk cId="1785089371" sldId="258"/>
        </pc:sldMkLst>
        <pc:spChg chg="mod">
          <ac:chgData name="Morgan Vickery" userId="S::morgan.vickery02@cortland.edu::74d7f771-a46d-4c5b-907f-4acfcb0d441d" providerId="AD" clId="Web-{BFBBFB89-C6B4-8D0A-7E72-F973E1AD49C8}" dt="2026-08-20T18:39:07.029" v="1077" actId="20577"/>
          <ac:spMkLst>
            <pc:docMk/>
            <pc:sldMk cId="1785089371" sldId="258"/>
            <ac:spMk id="2" creationId="{FFDB245C-5DD2-6808-222D-AB3B052159F9}"/>
          </ac:spMkLst>
        </pc:spChg>
      </pc:sldChg>
      <pc:sldChg chg="modSp new">
        <pc:chgData name="Morgan Vickery" userId="S::morgan.vickery02@cortland.edu::74d7f771-a46d-4c5b-907f-4acfcb0d441d" providerId="AD" clId="Web-{BFBBFB89-C6B4-8D0A-7E72-F973E1AD49C8}" dt="2026-08-20T18:47:15.964" v="1407" actId="20577"/>
        <pc:sldMkLst>
          <pc:docMk/>
          <pc:sldMk cId="3541480905" sldId="259"/>
        </pc:sldMkLst>
        <pc:spChg chg="mod">
          <ac:chgData name="Morgan Vickery" userId="S::morgan.vickery02@cortland.edu::74d7f771-a46d-4c5b-907f-4acfcb0d441d" providerId="AD" clId="Web-{BFBBFB89-C6B4-8D0A-7E72-F973E1AD49C8}" dt="2026-08-20T18:47:15.964" v="1407" actId="20577"/>
          <ac:spMkLst>
            <pc:docMk/>
            <pc:sldMk cId="3541480905" sldId="259"/>
            <ac:spMk id="2" creationId="{B0DEA0F4-9D37-FED2-828E-4303770EE01E}"/>
          </ac:spMkLst>
        </pc:spChg>
      </pc:sldChg>
      <pc:sldChg chg="modSp new">
        <pc:chgData name="Morgan Vickery" userId="S::morgan.vickery02@cortland.edu::74d7f771-a46d-4c5b-907f-4acfcb0d441d" providerId="AD" clId="Web-{BFBBFB89-C6B4-8D0A-7E72-F973E1AD49C8}" dt="2026-08-20T18:43:11.629" v="1338" actId="20577"/>
        <pc:sldMkLst>
          <pc:docMk/>
          <pc:sldMk cId="989929047" sldId="260"/>
        </pc:sldMkLst>
        <pc:spChg chg="mod">
          <ac:chgData name="Morgan Vickery" userId="S::morgan.vickery02@cortland.edu::74d7f771-a46d-4c5b-907f-4acfcb0d441d" providerId="AD" clId="Web-{BFBBFB89-C6B4-8D0A-7E72-F973E1AD49C8}" dt="2026-08-20T18:42:58.379" v="1312" actId="20577"/>
          <ac:spMkLst>
            <pc:docMk/>
            <pc:sldMk cId="989929047" sldId="260"/>
            <ac:spMk id="2" creationId="{18A52075-8698-0B88-5073-903968A3B46D}"/>
          </ac:spMkLst>
        </pc:spChg>
        <pc:spChg chg="mod">
          <ac:chgData name="Morgan Vickery" userId="S::morgan.vickery02@cortland.edu::74d7f771-a46d-4c5b-907f-4acfcb0d441d" providerId="AD" clId="Web-{BFBBFB89-C6B4-8D0A-7E72-F973E1AD49C8}" dt="2026-08-20T18:43:11.629" v="1338" actId="20577"/>
          <ac:spMkLst>
            <pc:docMk/>
            <pc:sldMk cId="989929047" sldId="260"/>
            <ac:spMk id="3" creationId="{9E48374C-EC99-7876-3F26-B5195371224F}"/>
          </ac:spMkLst>
        </pc:spChg>
      </pc:sldChg>
      <pc:sldChg chg="modSp new">
        <pc:chgData name="Morgan Vickery" userId="S::morgan.vickery02@cortland.edu::74d7f771-a46d-4c5b-907f-4acfcb0d441d" providerId="AD" clId="Web-{BFBBFB89-C6B4-8D0A-7E72-F973E1AD49C8}" dt="2026-08-20T18:42:26.503" v="1286" actId="20577"/>
        <pc:sldMkLst>
          <pc:docMk/>
          <pc:sldMk cId="1239197902" sldId="261"/>
        </pc:sldMkLst>
        <pc:spChg chg="mod">
          <ac:chgData name="Morgan Vickery" userId="S::morgan.vickery02@cortland.edu::74d7f771-a46d-4c5b-907f-4acfcb0d441d" providerId="AD" clId="Web-{BFBBFB89-C6B4-8D0A-7E72-F973E1AD49C8}" dt="2026-08-20T18:42:13.597" v="1247" actId="20577"/>
          <ac:spMkLst>
            <pc:docMk/>
            <pc:sldMk cId="1239197902" sldId="261"/>
            <ac:spMk id="2" creationId="{3D1535A6-D6C5-5F05-683B-8AE39656A73C}"/>
          </ac:spMkLst>
        </pc:spChg>
        <pc:spChg chg="mod">
          <ac:chgData name="Morgan Vickery" userId="S::morgan.vickery02@cortland.edu::74d7f771-a46d-4c5b-907f-4acfcb0d441d" providerId="AD" clId="Web-{BFBBFB89-C6B4-8D0A-7E72-F973E1AD49C8}" dt="2026-08-20T18:42:26.503" v="1286" actId="20577"/>
          <ac:spMkLst>
            <pc:docMk/>
            <pc:sldMk cId="1239197902" sldId="261"/>
            <ac:spMk id="3" creationId="{DCDED3DF-18CA-AD54-3514-FF92AAC0F371}"/>
          </ac:spMkLst>
        </pc:spChg>
      </pc:sldChg>
      <pc:sldChg chg="modSp new">
        <pc:chgData name="Morgan Vickery" userId="S::morgan.vickery02@cortland.edu::74d7f771-a46d-4c5b-907f-4acfcb0d441d" providerId="AD" clId="Web-{BFBBFB89-C6B4-8D0A-7E72-F973E1AD49C8}" dt="2026-08-20T18:41:25.033" v="1185" actId="20577"/>
        <pc:sldMkLst>
          <pc:docMk/>
          <pc:sldMk cId="3894159187" sldId="262"/>
        </pc:sldMkLst>
        <pc:spChg chg="mod">
          <ac:chgData name="Morgan Vickery" userId="S::morgan.vickery02@cortland.edu::74d7f771-a46d-4c5b-907f-4acfcb0d441d" providerId="AD" clId="Web-{BFBBFB89-C6B4-8D0A-7E72-F973E1AD49C8}" dt="2026-08-20T18:41:06.985" v="1150" actId="20577"/>
          <ac:spMkLst>
            <pc:docMk/>
            <pc:sldMk cId="3894159187" sldId="262"/>
            <ac:spMk id="2" creationId="{8998A657-0C0F-F4AA-1D38-2163EBAA5975}"/>
          </ac:spMkLst>
        </pc:spChg>
        <pc:spChg chg="mod">
          <ac:chgData name="Morgan Vickery" userId="S::morgan.vickery02@cortland.edu::74d7f771-a46d-4c5b-907f-4acfcb0d441d" providerId="AD" clId="Web-{BFBBFB89-C6B4-8D0A-7E72-F973E1AD49C8}" dt="2026-08-20T18:41:25.033" v="1185" actId="20577"/>
          <ac:spMkLst>
            <pc:docMk/>
            <pc:sldMk cId="3894159187" sldId="262"/>
            <ac:spMk id="3" creationId="{C98692C0-B4B9-AC3F-A622-55728FDF03C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11B9C-1311-4A6D-A0CE-EEF18B968232}" type="datetimeFigureOut">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72347A-D9BD-4D88-A635-23966EF859BD}" type="slidenum">
              <a:t>‹#›</a:t>
            </a:fld>
            <a:endParaRPr lang="en-US"/>
          </a:p>
        </p:txBody>
      </p:sp>
    </p:spTree>
    <p:extLst>
      <p:ext uri="{BB962C8B-B14F-4D97-AF65-F5344CB8AC3E}">
        <p14:creationId xmlns:p14="http://schemas.microsoft.com/office/powerpoint/2010/main" val="1957966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the "why should I care" framing. Title II of the ADA requires that public entities — including our institution — make programs, services, and activities accessible to people with disabilities. In practice, for us as instructors, that means the digital materials we post (slides, PDFs, Word docs, Brightspace pages) have to be usable by someone using assistive technology, not just by someone who can see a mouse and read plain text off a screen.</a:t>
            </a:r>
          </a:p>
          <a:p>
            <a:r>
              <a:rPr lang="en-US"/>
              <a:t>The reason to care isn't just "it's the law" (though it is). Every student who registers for your class and shows up with a disability has already cleared enormous hurdles to be there — arranging accommodations, advocating for themselves, sometimes fighting a system that wasn't built with them in mind. When a course material is inaccessible, we're adding one more barrier on top of all of that, often without meaning to. A few small habits on our end remove that barrier before the student ever has to ask.</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372347A-D9BD-4D88-A635-23966EF859BD}" type="slidenum">
              <a:rPr lang="en-US"/>
              <a:t>3</a:t>
            </a:fld>
            <a:endParaRPr lang="en-US"/>
          </a:p>
        </p:txBody>
      </p:sp>
    </p:spTree>
    <p:extLst>
      <p:ext uri="{BB962C8B-B14F-4D97-AF65-F5344CB8AC3E}">
        <p14:creationId xmlns:p14="http://schemas.microsoft.com/office/powerpoint/2010/main" val="379888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student reading your PDF on their phone between shifts benefits from proper headings the same way a screen-reader user does. A student with a concussion or migraine benefits from good color contrast the same way a colorblind student does. Captions help a student watching lecture videos in a loud dorm room just as much as a Deaf or hard-of-hearing student. The point isn't "there's no disabled student in my class so I can skip this" — it's that you usually can't know, and the fix helps everyone regardless.</a:t>
            </a:r>
          </a:p>
        </p:txBody>
      </p:sp>
      <p:sp>
        <p:nvSpPr>
          <p:cNvPr id="4" name="Slide Number Placeholder 3"/>
          <p:cNvSpPr>
            <a:spLocks noGrp="1"/>
          </p:cNvSpPr>
          <p:nvPr>
            <p:ph type="sldNum" sz="quarter" idx="5"/>
          </p:nvPr>
        </p:nvSpPr>
        <p:spPr/>
        <p:txBody>
          <a:bodyPr/>
          <a:lstStyle/>
          <a:p>
            <a:fld id="{7372347A-D9BD-4D88-A635-23966EF859BD}" type="slidenum">
              <a:rPr lang="en-US"/>
              <a:t>4</a:t>
            </a:fld>
            <a:endParaRPr lang="en-US"/>
          </a:p>
        </p:txBody>
      </p:sp>
    </p:spTree>
    <p:extLst>
      <p:ext uri="{BB962C8B-B14F-4D97-AF65-F5344CB8AC3E}">
        <p14:creationId xmlns:p14="http://schemas.microsoft.com/office/powerpoint/2010/main" val="2825687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ou</a:t>
            </a:r>
            <a:r>
              <a:rPr lang="en-US"/>
              <a:t> don't have to fix everything by eye or catch every issue yourself. </a:t>
            </a:r>
            <a:r>
              <a:rPr lang="en-US" b="1"/>
              <a:t>Ally</a:t>
            </a:r>
            <a:r>
              <a:rPr lang="en-US"/>
              <a:t> is your starting point for anything already in Brightspace — it scans your files automatically and gives you a plain-language "here's what's wrong and here's how to fix it" report with a score, so you're not guessing where problems are.</a:t>
            </a:r>
          </a:p>
          <a:p>
            <a:r>
              <a:rPr lang="en-US"/>
              <a:t>From there, the right tool depends on the file type: video captions go through </a:t>
            </a:r>
            <a:r>
              <a:rPr lang="en-US" b="1"/>
              <a:t>YuJa</a:t>
            </a:r>
            <a:r>
              <a:rPr lang="en-US"/>
              <a:t>, PDFs get remediated in </a:t>
            </a:r>
            <a:r>
              <a:rPr lang="en-US" b="1"/>
              <a:t>Adobe Acrobat</a:t>
            </a:r>
            <a:r>
              <a:rPr lang="en-US"/>
              <a:t>, and Word/PowerPoint files have their own built-in accessibility checkers under the Review tab. If content lives directly on a Brightspace page rather than in a file, Brightspace's own built-in checker (in the content editor) will flag issues there.</a:t>
            </a:r>
          </a:p>
          <a:p>
            <a:r>
              <a:rPr lang="en-US"/>
              <a:t>Two newer/less obvious ones worth knowing about: </a:t>
            </a:r>
            <a:r>
              <a:rPr lang="en-US" b="1"/>
              <a:t>Copilot</a:t>
            </a:r>
            <a:r>
              <a:rPr lang="en-US"/>
              <a:t> can genuinely speed up tedious remediation tasks like drafting alt text or reorganizing headings — treat its output as a first draft to review, not final. And </a:t>
            </a:r>
            <a:r>
              <a:rPr lang="en-US" b="1" err="1"/>
              <a:t>MathPix</a:t>
            </a:r>
            <a:r>
              <a:rPr lang="en-US"/>
              <a:t> is specifically for handwritten or scanned math — it converts equations, proofs, and symbols into accessible, searchable text instead of an unreadable image.</a:t>
            </a:r>
            <a:endParaRPr lang="en-US">
              <a:ea typeface="Calibri"/>
              <a:cs typeface="Calibri"/>
            </a:endParaRPr>
          </a:p>
          <a:p>
            <a:r>
              <a:rPr lang="en-US"/>
              <a:t>If you get stuck or Ally flags something you don't know how to fix, that's what the </a:t>
            </a:r>
            <a:r>
              <a:rPr lang="en-US" b="1"/>
              <a:t>REACH</a:t>
            </a:r>
            <a:r>
              <a:rPr lang="en-US"/>
              <a:t> office/website is for — you're not expected to become an accessibility expert overnight.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7372347A-D9BD-4D88-A635-23966EF859BD}" type="slidenum">
              <a:rPr lang="en-US"/>
              <a:t>8</a:t>
            </a:fld>
            <a:endParaRPr lang="en-US"/>
          </a:p>
        </p:txBody>
      </p:sp>
    </p:spTree>
    <p:extLst>
      <p:ext uri="{BB962C8B-B14F-4D97-AF65-F5344CB8AC3E}">
        <p14:creationId xmlns:p14="http://schemas.microsoft.com/office/powerpoint/2010/main" val="2391351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b="1"/>
              <a:t>YuJa</a:t>
            </a:r>
            <a:r>
              <a:rPr lang="en-US"/>
              <a:t> handles anything video — it auto-generates captions and a searchable transcript, which benefits Deaf/hard-of-hearing students but also anyone reviewing lecture footage for a specific moment instead of rewatching the whole thing.</a:t>
            </a:r>
          </a:p>
          <a:p>
            <a:pPr marL="285750" indent="-285750">
              <a:buFont typeface="Arial"/>
              <a:buChar char="•"/>
            </a:pPr>
            <a:r>
              <a:rPr lang="en-US" b="1"/>
              <a:t>Adobe Acrobat</a:t>
            </a:r>
            <a:r>
              <a:rPr lang="en-US"/>
              <a:t> is where PDF remediation happens — tagging headings, fixing reading order, adding alt text to images inside the PDF. Our PDF accessibility guidelines page (linked above) is a good starting reference, and also flags that the university is reducing PDF use where possible — worth asking whether a Brightspace page or Word doc could replace a PDF instead of remediating it.</a:t>
            </a:r>
            <a:endParaRPr lang="en-US">
              <a:ea typeface="Calibri"/>
              <a:cs typeface="Calibri"/>
            </a:endParaRPr>
          </a:p>
          <a:p>
            <a:pPr marL="285750" indent="-285750">
              <a:buFont typeface="Arial"/>
              <a:buChar char="•"/>
            </a:pPr>
            <a:r>
              <a:rPr lang="en-US" b="1" err="1"/>
              <a:t>MathPix</a:t>
            </a:r>
            <a:r>
              <a:rPr lang="en-US"/>
              <a:t> solves a problem the other tools don't: handwritten or scanned math. If you've got equations, proofs, or symbols in a photo or scan, </a:t>
            </a:r>
            <a:r>
              <a:rPr lang="en-US" err="1"/>
              <a:t>MathPix</a:t>
            </a:r>
            <a:r>
              <a:rPr lang="en-US"/>
              <a:t> converts them into real, accessible, searchable text instead of an image a screen reader can't parse at all.</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7372347A-D9BD-4D88-A635-23966EF859BD}" type="slidenum">
              <a:rPr lang="en-US"/>
              <a:t>9</a:t>
            </a:fld>
            <a:endParaRPr lang="en-US"/>
          </a:p>
        </p:txBody>
      </p:sp>
    </p:spTree>
    <p:extLst>
      <p:ext uri="{BB962C8B-B14F-4D97-AF65-F5344CB8AC3E}">
        <p14:creationId xmlns:p14="http://schemas.microsoft.com/office/powerpoint/2010/main" val="2824766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Remediation is a lot less painful if you do it once, deliberately, than if you patch things piecemeal every semester. A few habits that pay off:</a:t>
            </a:r>
          </a:p>
          <a:p>
            <a:pPr marL="285750" indent="-285750">
              <a:buFont typeface="Arial"/>
              <a:buChar char="•"/>
            </a:pPr>
            <a:r>
              <a:rPr lang="en-US" b="1"/>
              <a:t>Centralize.</a:t>
            </a:r>
            <a:r>
              <a:rPr lang="en-US"/>
              <a:t> If your syllabus readings live in three different folders, a shared drive, and your email attachments, you'll remediate the same file three times without realizing it. Pick one home for course materials and work from there.</a:t>
            </a:r>
          </a:p>
          <a:p>
            <a:pPr marL="285750" indent="-285750">
              <a:buFont typeface="Arial"/>
              <a:buChar char="•"/>
            </a:pPr>
            <a:r>
              <a:rPr lang="en-US" b="1"/>
              <a:t>One source of truth.</a:t>
            </a:r>
            <a:r>
              <a:rPr lang="en-US"/>
              <a:t> Edit the original file, not a copy. If you find yourself with "Chapter 3 Notes," "Chapter 3 Notes FINAL," and "Chapter 3 Notes FINAL v2," you're setting yourself up to accidentally post an </a:t>
            </a:r>
            <a:r>
              <a:rPr lang="en-US" err="1"/>
              <a:t>unremediated</a:t>
            </a:r>
            <a:r>
              <a:rPr lang="en-US"/>
              <a:t> version.</a:t>
            </a:r>
            <a:endParaRPr lang="en-US">
              <a:ea typeface="Calibri"/>
              <a:cs typeface="Calibri"/>
            </a:endParaRPr>
          </a:p>
          <a:p>
            <a:pPr marL="285750" indent="-285750">
              <a:buFont typeface="Arial"/>
              <a:buChar char="•"/>
            </a:pPr>
            <a:r>
              <a:rPr lang="en-US" b="1"/>
              <a:t>Don't mix remediated and un-remediated content in the same import.</a:t>
            </a:r>
            <a:r>
              <a:rPr lang="en-US"/>
              <a:t> If you're moving materials into a new semester's course, do it as one clean pass — remediate first, then copy over — rather than dragging old files in as-is and fixing them later. "Later" tends not to happen.</a:t>
            </a:r>
          </a:p>
          <a:p>
            <a:pPr marL="285750" indent="-285750">
              <a:buFont typeface="Arial"/>
              <a:buChar char="•"/>
            </a:pPr>
            <a:r>
              <a:rPr lang="en-US" b="1"/>
              <a:t>Check the library first.</a:t>
            </a:r>
            <a:r>
              <a:rPr lang="en-US"/>
              <a:t> Many textbook publishers and library-licensed content are already remediated to accessibility standards. Before you spend an hour fixing a scanned PDF chapter, check whether the library has an accessible version of that same content.</a:t>
            </a:r>
          </a:p>
          <a:p>
            <a:pPr marL="285750" indent="-285750">
              <a:buFont typeface="Arial"/>
              <a:buChar char="•"/>
            </a:pPr>
            <a:r>
              <a:rPr lang="en-US" b="1"/>
              <a:t>Content before format.</a:t>
            </a:r>
            <a:r>
              <a:rPr lang="en-US"/>
              <a:t> Decide what you need to teach </a:t>
            </a:r>
            <a:r>
              <a:rPr lang="en-US" i="1"/>
              <a:t>first</a:t>
            </a:r>
            <a:r>
              <a:rPr lang="en-US"/>
              <a:t>, then go looking for a version of that content that's already accessible — rather than remediating whatever you happen to already have. Sometimes the fastest fix is swapping the source, not editing it.</a:t>
            </a:r>
          </a:p>
        </p:txBody>
      </p:sp>
      <p:sp>
        <p:nvSpPr>
          <p:cNvPr id="4" name="Slide Number Placeholder 3"/>
          <p:cNvSpPr>
            <a:spLocks noGrp="1"/>
          </p:cNvSpPr>
          <p:nvPr>
            <p:ph type="sldNum" sz="quarter" idx="5"/>
          </p:nvPr>
        </p:nvSpPr>
        <p:spPr/>
        <p:txBody>
          <a:bodyPr/>
          <a:lstStyle/>
          <a:p>
            <a:fld id="{7372347A-D9BD-4D88-A635-23966EF859BD}" type="slidenum">
              <a:rPr lang="en-US"/>
              <a:t>12</a:t>
            </a:fld>
            <a:endParaRPr lang="en-US"/>
          </a:p>
        </p:txBody>
      </p:sp>
    </p:spTree>
    <p:extLst>
      <p:ext uri="{BB962C8B-B14F-4D97-AF65-F5344CB8AC3E}">
        <p14:creationId xmlns:p14="http://schemas.microsoft.com/office/powerpoint/2010/main" val="3984834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does this mean / what is it? Step </a:t>
            </a:r>
            <a:r>
              <a:rPr lang="en-US" err="1"/>
              <a:t>bystep</a:t>
            </a:r>
            <a:r>
              <a:rPr lang="en-US"/>
              <a:t> how to fix it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7372347A-D9BD-4D88-A635-23966EF859BD}" type="slidenum">
              <a:t>14</a:t>
            </a:fld>
            <a:endParaRPr lang="en-US"/>
          </a:p>
        </p:txBody>
      </p:sp>
    </p:spTree>
    <p:extLst>
      <p:ext uri="{BB962C8B-B14F-4D97-AF65-F5344CB8AC3E}">
        <p14:creationId xmlns:p14="http://schemas.microsoft.com/office/powerpoint/2010/main" val="2841671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Yes you can have color with accessibility!</a:t>
            </a:r>
          </a:p>
          <a:p>
            <a:r>
              <a:rPr lang="en-US">
                <a:ea typeface="Calibri"/>
                <a:cs typeface="Calibri"/>
              </a:rPr>
              <a:t>Also you can check your accessibility at any time by clicking on the accessibility icon.</a:t>
            </a:r>
          </a:p>
        </p:txBody>
      </p:sp>
      <p:sp>
        <p:nvSpPr>
          <p:cNvPr id="4" name="Slide Number Placeholder 3"/>
          <p:cNvSpPr>
            <a:spLocks noGrp="1"/>
          </p:cNvSpPr>
          <p:nvPr>
            <p:ph type="sldNum" sz="quarter" idx="5"/>
          </p:nvPr>
        </p:nvSpPr>
        <p:spPr/>
        <p:txBody>
          <a:bodyPr/>
          <a:lstStyle/>
          <a:p>
            <a:fld id="{7372347A-D9BD-4D88-A635-23966EF859BD}" type="slidenum">
              <a:rPr lang="en-US"/>
              <a:t>16</a:t>
            </a:fld>
            <a:endParaRPr lang="en-US"/>
          </a:p>
        </p:txBody>
      </p:sp>
    </p:spTree>
    <p:extLst>
      <p:ext uri="{BB962C8B-B14F-4D97-AF65-F5344CB8AC3E}">
        <p14:creationId xmlns:p14="http://schemas.microsoft.com/office/powerpoint/2010/main" val="18147246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85BB-8B07-4DC9-86F3-2A225C77748D}"/>
              </a:ext>
            </a:extLst>
          </p:cNvPr>
          <p:cNvSpPr>
            <a:spLocks noGrp="1"/>
          </p:cNvSpPr>
          <p:nvPr>
            <p:ph type="ctrTitle"/>
          </p:nvPr>
        </p:nvSpPr>
        <p:spPr>
          <a:xfrm>
            <a:off x="1600200" y="1261872"/>
            <a:ext cx="7638222" cy="2852928"/>
          </a:xfrm>
        </p:spPr>
        <p:txBody>
          <a:bodyPr anchor="b">
            <a:normAutofit/>
          </a:bodyPr>
          <a:lstStyle>
            <a:lvl1pPr algn="l">
              <a:lnSpc>
                <a:spcPct val="130000"/>
              </a:lnSpc>
              <a:defRPr sz="3600" spc="1300" baseline="0"/>
            </a:lvl1pPr>
          </a:lstStyle>
          <a:p>
            <a:r>
              <a:rPr lang="en-US"/>
              <a:t>Click to edit Master title style</a:t>
            </a:r>
          </a:p>
        </p:txBody>
      </p:sp>
      <p:sp>
        <p:nvSpPr>
          <p:cNvPr id="3" name="Subtitle 2">
            <a:extLst>
              <a:ext uri="{FF2B5EF4-FFF2-40B4-BE49-F238E27FC236}">
                <a16:creationId xmlns:a16="http://schemas.microsoft.com/office/drawing/2014/main" id="{514D496A-6E7A-4923-8ED5-B4164125DEB6}"/>
              </a:ext>
            </a:extLst>
          </p:cNvPr>
          <p:cNvSpPr>
            <a:spLocks noGrp="1"/>
          </p:cNvSpPr>
          <p:nvPr>
            <p:ph type="subTitle" idx="1"/>
          </p:nvPr>
        </p:nvSpPr>
        <p:spPr>
          <a:xfrm>
            <a:off x="1600200" y="4681728"/>
            <a:ext cx="7638222" cy="929296"/>
          </a:xfrm>
          <a:prstGeom prst="rect">
            <a:avLst/>
          </a:prstGeom>
        </p:spPr>
        <p:txBody>
          <a:bodyPr>
            <a:normAutofit/>
          </a:bodyPr>
          <a:lstStyle>
            <a:lvl1pPr marL="0" indent="0" algn="l">
              <a:lnSpc>
                <a:spcPct val="130000"/>
              </a:lnSpc>
              <a:buNone/>
              <a:defRPr sz="1600" b="1" cap="all" spc="600" baseline="0"/>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5E3D20-43DC-4C14-8CFF-18545AED1B5B}"/>
              </a:ext>
            </a:extLst>
          </p:cNvPr>
          <p:cNvSpPr>
            <a:spLocks noGrp="1"/>
          </p:cNvSpPr>
          <p:nvPr>
            <p:ph type="dt" sz="half" idx="10"/>
          </p:nvPr>
        </p:nvSpPr>
        <p:spPr/>
        <p:txBody>
          <a:bodyPr/>
          <a:lstStyle/>
          <a:p>
            <a:fld id="{7CC70CF7-838D-41F7-9297-B5F83BDCEB13}" type="datetimeFigureOut">
              <a:rPr lang="en-US" dirty="0"/>
              <a:t>8/25/2026</a:t>
            </a:fld>
            <a:endParaRPr lang="en-US"/>
          </a:p>
        </p:txBody>
      </p:sp>
      <p:sp>
        <p:nvSpPr>
          <p:cNvPr id="5" name="Footer Placeholder 4">
            <a:extLst>
              <a:ext uri="{FF2B5EF4-FFF2-40B4-BE49-F238E27FC236}">
                <a16:creationId xmlns:a16="http://schemas.microsoft.com/office/drawing/2014/main" id="{E34FC300-5AFC-418B-85FD-EFA94BD7AF4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69C7E81-ED3C-4DB0-8E74-AD2A87E6BE8A}"/>
              </a:ext>
            </a:extLst>
          </p:cNvPr>
          <p:cNvSpPr>
            <a:spLocks noGrp="1"/>
          </p:cNvSpPr>
          <p:nvPr>
            <p:ph type="sldNum" sz="quarter" idx="12"/>
          </p:nvPr>
        </p:nvSpPr>
        <p:spPr/>
        <p:txBody>
          <a:body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F0C817C9-850F-4FB6-B93B-CF3076C4A5C1}"/>
              </a:ext>
            </a:extLst>
          </p:cNvPr>
          <p:cNvGrpSpPr/>
          <p:nvPr/>
        </p:nvGrpSpPr>
        <p:grpSpPr>
          <a:xfrm flipH="1">
            <a:off x="0" y="0"/>
            <a:ext cx="567782" cy="3306479"/>
            <a:chOff x="11619770" y="-2005"/>
            <a:chExt cx="567782" cy="3306479"/>
          </a:xfrm>
        </p:grpSpPr>
        <p:sp>
          <p:nvSpPr>
            <p:cNvPr id="8" name="Freeform: Shape 7">
              <a:extLst>
                <a:ext uri="{FF2B5EF4-FFF2-40B4-BE49-F238E27FC236}">
                  <a16:creationId xmlns:a16="http://schemas.microsoft.com/office/drawing/2014/main" id="{159433A8-B67D-4675-AFDE-131069A709FC}"/>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E1CD1C45-6A4D-4237-B39C-2D58F401A8C5}"/>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spTree>
    <p:extLst>
      <p:ext uri="{BB962C8B-B14F-4D97-AF65-F5344CB8AC3E}">
        <p14:creationId xmlns:p14="http://schemas.microsoft.com/office/powerpoint/2010/main" val="1259374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958AD-1CAD-45B3-B83D-DC9D33CD61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153F2E-0397-4423-8A88-D0059DEAF0CE}"/>
              </a:ext>
            </a:extLst>
          </p:cNvPr>
          <p:cNvSpPr>
            <a:spLocks noGrp="1"/>
          </p:cNvSpPr>
          <p:nvPr>
            <p:ph type="body" orient="vert" idx="1"/>
          </p:nvPr>
        </p:nvSpPr>
        <p:spPr>
          <a:xfrm>
            <a:off x="808662" y="2019299"/>
            <a:ext cx="10357666" cy="411480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ADDE1-7025-4FA9-822D-481685085490}"/>
              </a:ext>
            </a:extLst>
          </p:cNvPr>
          <p:cNvSpPr>
            <a:spLocks noGrp="1"/>
          </p:cNvSpPr>
          <p:nvPr>
            <p:ph type="dt" sz="half" idx="10"/>
          </p:nvPr>
        </p:nvSpPr>
        <p:spPr/>
        <p:txBody>
          <a:bodyPr/>
          <a:lstStyle/>
          <a:p>
            <a:fld id="{F836330A-4522-49F4-ACCE-A07321703478}" type="datetimeFigureOut">
              <a:rPr lang="en-US" dirty="0"/>
              <a:t>8/25/2026</a:t>
            </a:fld>
            <a:endParaRPr lang="en-US"/>
          </a:p>
        </p:txBody>
      </p:sp>
      <p:sp>
        <p:nvSpPr>
          <p:cNvPr id="5" name="Footer Placeholder 4">
            <a:extLst>
              <a:ext uri="{FF2B5EF4-FFF2-40B4-BE49-F238E27FC236}">
                <a16:creationId xmlns:a16="http://schemas.microsoft.com/office/drawing/2014/main" id="{6B2A73E0-F328-46DC-98BE-CA0981F75A38}"/>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24652226-010C-494F-8BE8-BF91F3553DD5}"/>
              </a:ext>
            </a:extLst>
          </p:cNvPr>
          <p:cNvSpPr>
            <a:spLocks noGrp="1"/>
          </p:cNvSpPr>
          <p:nvPr>
            <p:ph type="sldNum" sz="quarter" idx="12"/>
          </p:nvPr>
        </p:nvSpPr>
        <p:spPr/>
        <p:txBody>
          <a:body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9F89E9C4-9D18-4529-BC0C-68EAE507CDF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D7DF5937-0C03-4786-AB62-3CF7CECB92D6}"/>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E9AD93DB-2DB0-4B2D-884B-6EC45344325B}"/>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spTree>
    <p:extLst>
      <p:ext uri="{BB962C8B-B14F-4D97-AF65-F5344CB8AC3E}">
        <p14:creationId xmlns:p14="http://schemas.microsoft.com/office/powerpoint/2010/main" val="2025313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635D0-31D9-44E1-911D-F7D5D5400992}"/>
              </a:ext>
            </a:extLst>
          </p:cNvPr>
          <p:cNvSpPr>
            <a:spLocks noGrp="1"/>
          </p:cNvSpPr>
          <p:nvPr>
            <p:ph type="title" orient="vert"/>
          </p:nvPr>
        </p:nvSpPr>
        <p:spPr>
          <a:xfrm>
            <a:off x="8853914" y="624313"/>
            <a:ext cx="2537986" cy="55097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7F9230-1FA4-439D-A800-B5F006F07C0D}"/>
              </a:ext>
            </a:extLst>
          </p:cNvPr>
          <p:cNvSpPr>
            <a:spLocks noGrp="1"/>
          </p:cNvSpPr>
          <p:nvPr>
            <p:ph type="body" orient="vert" idx="1"/>
          </p:nvPr>
        </p:nvSpPr>
        <p:spPr>
          <a:xfrm>
            <a:off x="800100" y="624313"/>
            <a:ext cx="7816542" cy="55097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5AB2A3-7055-43AF-8BAB-0A9B7444867A}"/>
              </a:ext>
            </a:extLst>
          </p:cNvPr>
          <p:cNvSpPr>
            <a:spLocks noGrp="1"/>
          </p:cNvSpPr>
          <p:nvPr>
            <p:ph type="dt" sz="half" idx="10"/>
          </p:nvPr>
        </p:nvSpPr>
        <p:spPr/>
        <p:txBody>
          <a:bodyPr/>
          <a:lstStyle/>
          <a:p>
            <a:fld id="{75EC5DDF-A796-4D56-9973-341789785817}" type="datetimeFigureOut">
              <a:rPr lang="en-US" dirty="0"/>
              <a:t>8/25/2026</a:t>
            </a:fld>
            <a:endParaRPr lang="en-US"/>
          </a:p>
        </p:txBody>
      </p:sp>
      <p:sp>
        <p:nvSpPr>
          <p:cNvPr id="5" name="Footer Placeholder 4">
            <a:extLst>
              <a:ext uri="{FF2B5EF4-FFF2-40B4-BE49-F238E27FC236}">
                <a16:creationId xmlns:a16="http://schemas.microsoft.com/office/drawing/2014/main" id="{EE9A1821-A311-49CD-BCB4-B4BC8866101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A637C6A8-813A-486A-AA90-AB28935F2B4F}"/>
              </a:ext>
            </a:extLst>
          </p:cNvPr>
          <p:cNvSpPr>
            <a:spLocks noGrp="1"/>
          </p:cNvSpPr>
          <p:nvPr>
            <p:ph type="sldNum" sz="quarter" idx="12"/>
          </p:nvPr>
        </p:nvSpPr>
        <p:spPr/>
        <p:txBody>
          <a:body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F38C7A17-06CC-442C-A876-A51B2B55650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54C1798A-2980-4F34-8355-7BCB6B295322}"/>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9D7542C-E4AE-488F-BC75-2E7ED83910CE}"/>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spTree>
    <p:extLst>
      <p:ext uri="{BB962C8B-B14F-4D97-AF65-F5344CB8AC3E}">
        <p14:creationId xmlns:p14="http://schemas.microsoft.com/office/powerpoint/2010/main" val="1283778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5F8D-0421-4AEC-9C40-A13163EC8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037680-115A-411F-AEF6-4AC2096B4A70}"/>
              </a:ext>
            </a:extLst>
          </p:cNvPr>
          <p:cNvSpPr>
            <a:spLocks noGrp="1"/>
          </p:cNvSpPr>
          <p:nvPr>
            <p:ph idx="1"/>
          </p:nvPr>
        </p:nvSpPr>
        <p:spPr>
          <a:xfrm>
            <a:off x="808662" y="2019299"/>
            <a:ext cx="10357666"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CC193-1304-4D0F-8331-14D4EC08EFE8}"/>
              </a:ext>
            </a:extLst>
          </p:cNvPr>
          <p:cNvSpPr>
            <a:spLocks noGrp="1"/>
          </p:cNvSpPr>
          <p:nvPr>
            <p:ph type="dt" sz="half" idx="10"/>
          </p:nvPr>
        </p:nvSpPr>
        <p:spPr/>
        <p:txBody>
          <a:bodyPr/>
          <a:lstStyle/>
          <a:p>
            <a:fld id="{254069DA-BCAC-469D-B81F-5CD529FD1EE6}" type="datetimeFigureOut">
              <a:rPr lang="en-US" dirty="0"/>
              <a:t>8/25/2026</a:t>
            </a:fld>
            <a:endParaRPr lang="en-US"/>
          </a:p>
        </p:txBody>
      </p:sp>
      <p:sp>
        <p:nvSpPr>
          <p:cNvPr id="5" name="Footer Placeholder 4">
            <a:extLst>
              <a:ext uri="{FF2B5EF4-FFF2-40B4-BE49-F238E27FC236}">
                <a16:creationId xmlns:a16="http://schemas.microsoft.com/office/drawing/2014/main" id="{0AF455C1-CD32-4050-BAFF-51CC6B62DFB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500AF608-FF11-4CBE-B717-5D56AE67DDE1}"/>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3150109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BD23A02E-6DCF-427A-8CFD-281B2185C7F0}"/>
              </a:ext>
            </a:extLst>
          </p:cNvPr>
          <p:cNvSpPr/>
          <p:nvPr/>
        </p:nvSpPr>
        <p:spPr>
          <a:xfrm>
            <a:off x="3242985" y="511814"/>
            <a:ext cx="5706031" cy="5706031"/>
          </a:xfrm>
          <a:prstGeom prst="ellipse">
            <a:avLst/>
          </a:prstGeom>
          <a:solidFill>
            <a:schemeClr val="accent1">
              <a:lumMod val="20000"/>
              <a:lumOff val="80000"/>
            </a:schemeClr>
          </a:solidFill>
          <a:ln>
            <a:noFill/>
          </a:ln>
          <a:effectLst>
            <a:outerShdw dist="165100" dir="22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F6B4C32-F19C-44F3-8EF8-1F506D74DD7A}"/>
              </a:ext>
            </a:extLst>
          </p:cNvPr>
          <p:cNvSpPr>
            <a:spLocks noGrp="1"/>
          </p:cNvSpPr>
          <p:nvPr>
            <p:ph type="title"/>
          </p:nvPr>
        </p:nvSpPr>
        <p:spPr>
          <a:xfrm>
            <a:off x="3649192" y="1709738"/>
            <a:ext cx="4893617" cy="2553893"/>
          </a:xfrm>
        </p:spPr>
        <p:txBody>
          <a:bodyPr anchor="b">
            <a:normAutofit/>
          </a:bodyPr>
          <a:lstStyle>
            <a:lvl1pPr algn="ctr">
              <a:defRPr sz="3600"/>
            </a:lvl1pPr>
          </a:lstStyle>
          <a:p>
            <a:r>
              <a:rPr lang="en-US"/>
              <a:t>Click to edit Master title style</a:t>
            </a:r>
          </a:p>
        </p:txBody>
      </p:sp>
      <p:sp>
        <p:nvSpPr>
          <p:cNvPr id="3" name="Text Placeholder 2">
            <a:extLst>
              <a:ext uri="{FF2B5EF4-FFF2-40B4-BE49-F238E27FC236}">
                <a16:creationId xmlns:a16="http://schemas.microsoft.com/office/drawing/2014/main" id="{B0889729-131C-4F78-9DAA-E9EE28EA912F}"/>
              </a:ext>
            </a:extLst>
          </p:cNvPr>
          <p:cNvSpPr>
            <a:spLocks noGrp="1"/>
          </p:cNvSpPr>
          <p:nvPr>
            <p:ph type="body" idx="1"/>
          </p:nvPr>
        </p:nvSpPr>
        <p:spPr>
          <a:xfrm>
            <a:off x="4062249" y="4540468"/>
            <a:ext cx="4067503" cy="1154037"/>
          </a:xfrm>
          <a:prstGeom prst="rect">
            <a:avLst/>
          </a:prstGeom>
        </p:spPr>
        <p:txBody>
          <a:bodyPr>
            <a:normAutofit/>
          </a:bodyPr>
          <a:lstStyle>
            <a:lvl1pPr marL="0" indent="0" algn="ctr">
              <a:buNone/>
              <a:defRPr sz="1600" b="1" cap="all" spc="600" baseline="0">
                <a:solidFill>
                  <a:schemeClr val="tx1"/>
                </a:solidFill>
                <a:latin typeface="+mn-l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4E608-AC1F-41FB-974A-BD619C6C26B5}"/>
              </a:ext>
            </a:extLst>
          </p:cNvPr>
          <p:cNvSpPr>
            <a:spLocks noGrp="1"/>
          </p:cNvSpPr>
          <p:nvPr>
            <p:ph type="dt" sz="half" idx="10"/>
          </p:nvPr>
        </p:nvSpPr>
        <p:spPr/>
        <p:txBody>
          <a:bodyPr/>
          <a:lstStyle/>
          <a:p>
            <a:fld id="{3134B3F2-5297-4D62-BDB7-590764A696AF}" type="datetimeFigureOut">
              <a:rPr lang="en-US" dirty="0"/>
              <a:t>8/25/2026</a:t>
            </a:fld>
            <a:endParaRPr lang="en-US"/>
          </a:p>
        </p:txBody>
      </p:sp>
      <p:sp>
        <p:nvSpPr>
          <p:cNvPr id="5" name="Footer Placeholder 4">
            <a:extLst>
              <a:ext uri="{FF2B5EF4-FFF2-40B4-BE49-F238E27FC236}">
                <a16:creationId xmlns:a16="http://schemas.microsoft.com/office/drawing/2014/main" id="{C0986158-8B03-45C3-891D-0357B198B6B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EC3B054-E8A2-43FD-B0FB-B1CCFA4BC0AD}"/>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1779051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64AA7-6D5A-402E-AD1A-880F2BDB7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0D32B6-F9D8-4A43-B52C-336CFAB00A56}"/>
              </a:ext>
            </a:extLst>
          </p:cNvPr>
          <p:cNvSpPr>
            <a:spLocks noGrp="1"/>
          </p:cNvSpPr>
          <p:nvPr>
            <p:ph sz="half" idx="1"/>
          </p:nvPr>
        </p:nvSpPr>
        <p:spPr>
          <a:xfrm>
            <a:off x="812976" y="2019299"/>
            <a:ext cx="4995019"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50CDD9-5742-4A34-BA72-7CCA72D914F4}"/>
              </a:ext>
            </a:extLst>
          </p:cNvPr>
          <p:cNvSpPr>
            <a:spLocks noGrp="1"/>
          </p:cNvSpPr>
          <p:nvPr>
            <p:ph sz="half" idx="2"/>
          </p:nvPr>
        </p:nvSpPr>
        <p:spPr>
          <a:xfrm>
            <a:off x="6293718" y="2019299"/>
            <a:ext cx="5027954"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2783AA-D2AB-4385-A91F-870CB6564611}"/>
              </a:ext>
            </a:extLst>
          </p:cNvPr>
          <p:cNvSpPr>
            <a:spLocks noGrp="1"/>
          </p:cNvSpPr>
          <p:nvPr>
            <p:ph type="dt" sz="half" idx="10"/>
          </p:nvPr>
        </p:nvSpPr>
        <p:spPr/>
        <p:txBody>
          <a:bodyPr/>
          <a:lstStyle/>
          <a:p>
            <a:fld id="{80D0FAC0-A4F5-4A85-98AE-9E6BDD843B92}" type="datetimeFigureOut">
              <a:rPr lang="en-US" dirty="0"/>
              <a:t>8/25/2026</a:t>
            </a:fld>
            <a:endParaRPr lang="en-US"/>
          </a:p>
        </p:txBody>
      </p:sp>
      <p:sp>
        <p:nvSpPr>
          <p:cNvPr id="6" name="Footer Placeholder 5">
            <a:extLst>
              <a:ext uri="{FF2B5EF4-FFF2-40B4-BE49-F238E27FC236}">
                <a16:creationId xmlns:a16="http://schemas.microsoft.com/office/drawing/2014/main" id="{855AAD9C-5CA2-4DA1-84D3-B1838979F616}"/>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51AB3C7-9574-47BC-932D-782BEE9989DA}"/>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2731786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C468-781B-4BC5-8DEA-B9EF2BF90DD2}"/>
              </a:ext>
            </a:extLst>
          </p:cNvPr>
          <p:cNvSpPr>
            <a:spLocks noGrp="1"/>
          </p:cNvSpPr>
          <p:nvPr>
            <p:ph type="title"/>
          </p:nvPr>
        </p:nvSpPr>
        <p:spPr>
          <a:xfrm>
            <a:off x="811460" y="369168"/>
            <a:ext cx="10458729" cy="1439818"/>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67223F-48E4-491D-AB5D-5FC8A0C566AF}"/>
              </a:ext>
            </a:extLst>
          </p:cNvPr>
          <p:cNvSpPr>
            <a:spLocks noGrp="1"/>
          </p:cNvSpPr>
          <p:nvPr>
            <p:ph type="body" idx="1"/>
          </p:nvPr>
        </p:nvSpPr>
        <p:spPr>
          <a:xfrm>
            <a:off x="800101" y="1843067"/>
            <a:ext cx="5007894"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D6B764-4B87-42FF-ABAA-69B07B88FF40}"/>
              </a:ext>
            </a:extLst>
          </p:cNvPr>
          <p:cNvSpPr>
            <a:spLocks noGrp="1"/>
          </p:cNvSpPr>
          <p:nvPr>
            <p:ph sz="half" idx="2"/>
          </p:nvPr>
        </p:nvSpPr>
        <p:spPr>
          <a:xfrm>
            <a:off x="800101" y="2505075"/>
            <a:ext cx="5007894"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4357B9-406F-4BF9-B8FB-C53421EEF5A6}"/>
              </a:ext>
            </a:extLst>
          </p:cNvPr>
          <p:cNvSpPr>
            <a:spLocks noGrp="1"/>
          </p:cNvSpPr>
          <p:nvPr>
            <p:ph type="body" sz="quarter" idx="3"/>
          </p:nvPr>
        </p:nvSpPr>
        <p:spPr>
          <a:xfrm>
            <a:off x="6276061" y="1843067"/>
            <a:ext cx="4994128"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20462B-1939-4DAA-A7DD-6BDC95054A6E}"/>
              </a:ext>
            </a:extLst>
          </p:cNvPr>
          <p:cNvSpPr>
            <a:spLocks noGrp="1"/>
          </p:cNvSpPr>
          <p:nvPr>
            <p:ph sz="quarter" idx="4"/>
          </p:nvPr>
        </p:nvSpPr>
        <p:spPr>
          <a:xfrm>
            <a:off x="6276061" y="2505075"/>
            <a:ext cx="4994128"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6C938B-C4C2-4FA9-85CA-9CD742CD7523}"/>
              </a:ext>
            </a:extLst>
          </p:cNvPr>
          <p:cNvSpPr>
            <a:spLocks noGrp="1"/>
          </p:cNvSpPr>
          <p:nvPr>
            <p:ph type="dt" sz="half" idx="10"/>
          </p:nvPr>
        </p:nvSpPr>
        <p:spPr/>
        <p:txBody>
          <a:bodyPr/>
          <a:lstStyle/>
          <a:p>
            <a:fld id="{491F58DF-B20E-4829-8712-7D40EB90064E}" type="datetimeFigureOut">
              <a:rPr lang="en-US" dirty="0"/>
              <a:t>8/25/2026</a:t>
            </a:fld>
            <a:endParaRPr lang="en-US"/>
          </a:p>
        </p:txBody>
      </p:sp>
      <p:sp>
        <p:nvSpPr>
          <p:cNvPr id="8" name="Footer Placeholder 7">
            <a:extLst>
              <a:ext uri="{FF2B5EF4-FFF2-40B4-BE49-F238E27FC236}">
                <a16:creationId xmlns:a16="http://schemas.microsoft.com/office/drawing/2014/main" id="{11AD8886-0D28-4D49-8D43-151D37E948EE}"/>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172FDDE8-E9F8-4B6C-9A40-829617A7C84D}"/>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864293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AE3D8-6C35-428B-B2F2-251FDE10BD20}"/>
              </a:ext>
            </a:extLst>
          </p:cNvPr>
          <p:cNvSpPr>
            <a:spLocks noGrp="1"/>
          </p:cNvSpPr>
          <p:nvPr>
            <p:ph type="title"/>
          </p:nvPr>
        </p:nvSpPr>
        <p:spPr>
          <a:xfrm>
            <a:off x="800100" y="983769"/>
            <a:ext cx="10094770" cy="1180574"/>
          </a:xfrm>
          <a:solidFill>
            <a:schemeClr val="accent1">
              <a:lumMod val="20000"/>
              <a:lumOff val="80000"/>
            </a:schemeClr>
          </a:solidFill>
          <a:effectLst>
            <a:outerShdw dist="165100" dir="18900000" algn="bl" rotWithShape="0">
              <a:prstClr val="black"/>
            </a:outerShdw>
          </a:effectLst>
        </p:spPr>
        <p:txBody>
          <a:bodyPr/>
          <a:lstStyle>
            <a:lvl1pPr marL="182880">
              <a:defRPr/>
            </a:lvl1pPr>
          </a:lstStyle>
          <a:p>
            <a:r>
              <a:rPr lang="en-US"/>
              <a:t>Click to edit Master title style</a:t>
            </a:r>
          </a:p>
        </p:txBody>
      </p:sp>
      <p:sp>
        <p:nvSpPr>
          <p:cNvPr id="3" name="Date Placeholder 2">
            <a:extLst>
              <a:ext uri="{FF2B5EF4-FFF2-40B4-BE49-F238E27FC236}">
                <a16:creationId xmlns:a16="http://schemas.microsoft.com/office/drawing/2014/main" id="{4F0B8015-E11A-42CA-AE88-7BD73F87E566}"/>
              </a:ext>
            </a:extLst>
          </p:cNvPr>
          <p:cNvSpPr>
            <a:spLocks noGrp="1"/>
          </p:cNvSpPr>
          <p:nvPr>
            <p:ph type="dt" sz="half" idx="10"/>
          </p:nvPr>
        </p:nvSpPr>
        <p:spPr/>
        <p:txBody>
          <a:bodyPr/>
          <a:lstStyle/>
          <a:p>
            <a:fld id="{4F952F2A-FD05-43F8-9927-AF9F6AA75EA1}" type="datetimeFigureOut">
              <a:rPr lang="en-US" dirty="0"/>
              <a:t>8/25/2026</a:t>
            </a:fld>
            <a:endParaRPr lang="en-US"/>
          </a:p>
        </p:txBody>
      </p:sp>
      <p:sp>
        <p:nvSpPr>
          <p:cNvPr id="4" name="Footer Placeholder 3">
            <a:extLst>
              <a:ext uri="{FF2B5EF4-FFF2-40B4-BE49-F238E27FC236}">
                <a16:creationId xmlns:a16="http://schemas.microsoft.com/office/drawing/2014/main" id="{07309078-34CA-45CD-B479-03906A265C6B}"/>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B0D03258-F989-47B2-A643-A60CD8A77BC8}"/>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2038432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DA2F31-48B6-40CE-A364-3CE73FD859B4}"/>
              </a:ext>
            </a:extLst>
          </p:cNvPr>
          <p:cNvSpPr>
            <a:spLocks noGrp="1"/>
          </p:cNvSpPr>
          <p:nvPr>
            <p:ph type="dt" sz="half" idx="10"/>
          </p:nvPr>
        </p:nvSpPr>
        <p:spPr/>
        <p:txBody>
          <a:bodyPr/>
          <a:lstStyle/>
          <a:p>
            <a:fld id="{8C112728-8AF2-421E-A3EE-3D32DADA7E63}" type="datetimeFigureOut">
              <a:rPr lang="en-US" dirty="0"/>
              <a:t>8/25/2026</a:t>
            </a:fld>
            <a:endParaRPr lang="en-US"/>
          </a:p>
        </p:txBody>
      </p:sp>
      <p:sp>
        <p:nvSpPr>
          <p:cNvPr id="3" name="Footer Placeholder 2">
            <a:extLst>
              <a:ext uri="{FF2B5EF4-FFF2-40B4-BE49-F238E27FC236}">
                <a16:creationId xmlns:a16="http://schemas.microsoft.com/office/drawing/2014/main" id="{117EEA00-F166-41EB-9331-CA99BB70F02D}"/>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63BB051F-F8FC-4FF6-9783-45F9FE7AC302}"/>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956499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08635-A5AF-48F4-8CD2-FB0E01113904}"/>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E6E15E0E-DCC0-4781-A608-962B1241B5AA}"/>
              </a:ext>
            </a:extLst>
          </p:cNvPr>
          <p:cNvSpPr>
            <a:spLocks noGrp="1"/>
          </p:cNvSpPr>
          <p:nvPr>
            <p:ph idx="1"/>
          </p:nvPr>
        </p:nvSpPr>
        <p:spPr>
          <a:xfrm>
            <a:off x="5309826" y="987425"/>
            <a:ext cx="604556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21F43E-3D50-4A1C-A289-B3D0DD0E710F}"/>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E70E3A-6639-4EA0-8305-C1899DAB49EB}"/>
              </a:ext>
            </a:extLst>
          </p:cNvPr>
          <p:cNvSpPr>
            <a:spLocks noGrp="1"/>
          </p:cNvSpPr>
          <p:nvPr>
            <p:ph type="dt" sz="half" idx="10"/>
          </p:nvPr>
        </p:nvSpPr>
        <p:spPr/>
        <p:txBody>
          <a:bodyPr/>
          <a:lstStyle/>
          <a:p>
            <a:fld id="{BAF64D57-1513-4084-818F-075C9D0922CD}" type="datetimeFigureOut">
              <a:rPr lang="en-US" dirty="0"/>
              <a:t>8/25/2026</a:t>
            </a:fld>
            <a:endParaRPr lang="en-US"/>
          </a:p>
        </p:txBody>
      </p:sp>
      <p:sp>
        <p:nvSpPr>
          <p:cNvPr id="6" name="Footer Placeholder 5">
            <a:extLst>
              <a:ext uri="{FF2B5EF4-FFF2-40B4-BE49-F238E27FC236}">
                <a16:creationId xmlns:a16="http://schemas.microsoft.com/office/drawing/2014/main" id="{5B6AFD57-4189-42FB-B29E-96366E51B44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1AF5E2EC-8483-4FBC-9D29-C19025FA8F97}"/>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137441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CE581-A090-4AE9-9965-B06BDB52BD95}"/>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p>
        </p:txBody>
      </p:sp>
      <p:sp>
        <p:nvSpPr>
          <p:cNvPr id="3" name="Picture Placeholder 2">
            <a:extLst>
              <a:ext uri="{FF2B5EF4-FFF2-40B4-BE49-F238E27FC236}">
                <a16:creationId xmlns:a16="http://schemas.microsoft.com/office/drawing/2014/main" id="{9839DEF4-262F-4ACF-9B29-3D4B819E7065}"/>
              </a:ext>
            </a:extLst>
          </p:cNvPr>
          <p:cNvSpPr>
            <a:spLocks noGrp="1" noChangeAspect="1"/>
          </p:cNvSpPr>
          <p:nvPr>
            <p:ph type="pic" idx="1"/>
          </p:nvPr>
        </p:nvSpPr>
        <p:spPr>
          <a:xfrm>
            <a:off x="5353969" y="987425"/>
            <a:ext cx="5694503"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04ED7CBB-7A6F-441E-9072-2494B952FA8B}"/>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159692-77BE-4A7D-AA70-635007A6E92C}"/>
              </a:ext>
            </a:extLst>
          </p:cNvPr>
          <p:cNvSpPr>
            <a:spLocks noGrp="1"/>
          </p:cNvSpPr>
          <p:nvPr>
            <p:ph type="dt" sz="half" idx="10"/>
          </p:nvPr>
        </p:nvSpPr>
        <p:spPr/>
        <p:txBody>
          <a:bodyPr/>
          <a:lstStyle/>
          <a:p>
            <a:fld id="{4B51DC6D-53F2-404B-944C-46E1F58C3149}" type="datetimeFigureOut">
              <a:rPr lang="en-US" dirty="0"/>
              <a:t>8/25/2026</a:t>
            </a:fld>
            <a:endParaRPr lang="en-US"/>
          </a:p>
        </p:txBody>
      </p:sp>
      <p:sp>
        <p:nvSpPr>
          <p:cNvPr id="6" name="Footer Placeholder 5">
            <a:extLst>
              <a:ext uri="{FF2B5EF4-FFF2-40B4-BE49-F238E27FC236}">
                <a16:creationId xmlns:a16="http://schemas.microsoft.com/office/drawing/2014/main" id="{FBB9A4DA-63AF-4D6A-98DB-E1D0AC741E58}"/>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76B7958-B19B-4C23-A82F-DD4E4B912B29}"/>
              </a:ext>
            </a:extLst>
          </p:cNvPr>
          <p:cNvSpPr>
            <a:spLocks noGrp="1"/>
          </p:cNvSpPr>
          <p:nvPr>
            <p:ph type="sldNum" sz="quarter" idx="12"/>
          </p:nvPr>
        </p:nvSpPr>
        <p:spPr/>
        <p:txBody>
          <a:bodyPr/>
          <a:lstStyle/>
          <a:p>
            <a:fld id="{8DFDE724-0293-4953-AE9D-4D814FA589B0}" type="slidenum">
              <a:rPr lang="en-US" dirty="0"/>
              <a:t>‹#›</a:t>
            </a:fld>
            <a:endParaRPr lang="en-US"/>
          </a:p>
        </p:txBody>
      </p:sp>
    </p:spTree>
    <p:extLst>
      <p:ext uri="{BB962C8B-B14F-4D97-AF65-F5344CB8AC3E}">
        <p14:creationId xmlns:p14="http://schemas.microsoft.com/office/powerpoint/2010/main" val="3630407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86DAE1-1F65-43B8-A400-95E6DEEDCDFC}"/>
              </a:ext>
            </a:extLst>
          </p:cNvPr>
          <p:cNvSpPr>
            <a:spLocks noGrp="1"/>
          </p:cNvSpPr>
          <p:nvPr>
            <p:ph type="title"/>
          </p:nvPr>
        </p:nvSpPr>
        <p:spPr>
          <a:xfrm>
            <a:off x="808661" y="365125"/>
            <a:ext cx="10357666" cy="143845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D75C993-A44B-4C2D-818E-4C9000BB05C1}"/>
              </a:ext>
            </a:extLst>
          </p:cNvPr>
          <p:cNvSpPr>
            <a:spLocks noGrp="1"/>
          </p:cNvSpPr>
          <p:nvPr>
            <p:ph type="body" idx="1"/>
          </p:nvPr>
        </p:nvSpPr>
        <p:spPr>
          <a:xfrm>
            <a:off x="808662" y="2019299"/>
            <a:ext cx="10357666"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21B6E-ECC6-47D0-9C14-812B746F1563}"/>
              </a:ext>
            </a:extLst>
          </p:cNvPr>
          <p:cNvSpPr>
            <a:spLocks noGrp="1"/>
          </p:cNvSpPr>
          <p:nvPr>
            <p:ph type="dt" sz="half" idx="2"/>
          </p:nvPr>
        </p:nvSpPr>
        <p:spPr>
          <a:xfrm>
            <a:off x="795014" y="6342042"/>
            <a:ext cx="2743200" cy="365125"/>
          </a:xfrm>
          <a:prstGeom prst="rect">
            <a:avLst/>
          </a:prstGeom>
        </p:spPr>
        <p:txBody>
          <a:bodyPr vert="horz" lIns="91440" tIns="45720" rIns="91440" bIns="45720" rtlCol="0" anchor="ctr"/>
          <a:lstStyle>
            <a:lvl1pPr algn="l">
              <a:defRPr sz="1000" spc="100" baseline="0">
                <a:solidFill>
                  <a:schemeClr val="tx1"/>
                </a:solidFill>
              </a:defRPr>
            </a:lvl1pPr>
          </a:lstStyle>
          <a:p>
            <a:fld id="{3716B609-2A26-46AA-B595-3671F5470576}" type="datetimeFigureOut">
              <a:rPr lang="en-US" dirty="0"/>
              <a:t>8/25/2026</a:t>
            </a:fld>
            <a:endParaRPr lang="en-US"/>
          </a:p>
        </p:txBody>
      </p:sp>
      <p:sp>
        <p:nvSpPr>
          <p:cNvPr id="5" name="Footer Placeholder 4">
            <a:extLst>
              <a:ext uri="{FF2B5EF4-FFF2-40B4-BE49-F238E27FC236}">
                <a16:creationId xmlns:a16="http://schemas.microsoft.com/office/drawing/2014/main" id="{5209A716-DEA9-48A9-A5BC-0F392D2B49AC}"/>
              </a:ext>
            </a:extLst>
          </p:cNvPr>
          <p:cNvSpPr>
            <a:spLocks noGrp="1"/>
          </p:cNvSpPr>
          <p:nvPr>
            <p:ph type="ftr" sz="quarter" idx="3"/>
          </p:nvPr>
        </p:nvSpPr>
        <p:spPr>
          <a:xfrm>
            <a:off x="7696200" y="6342042"/>
            <a:ext cx="3470128" cy="365125"/>
          </a:xfrm>
          <a:prstGeom prst="rect">
            <a:avLst/>
          </a:prstGeom>
        </p:spPr>
        <p:txBody>
          <a:bodyPr vert="horz" lIns="91440" tIns="45720" rIns="91440" bIns="45720" rtlCol="0" anchor="ctr"/>
          <a:lstStyle>
            <a:lvl1pPr algn="r">
              <a:defRPr sz="1000" spc="50" baseline="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C09CB69E-A0E4-4558-9C62-4CD8CDD2A501}"/>
              </a:ext>
            </a:extLst>
          </p:cNvPr>
          <p:cNvSpPr>
            <a:spLocks noGrp="1"/>
          </p:cNvSpPr>
          <p:nvPr>
            <p:ph type="sldNum" sz="quarter" idx="4"/>
          </p:nvPr>
        </p:nvSpPr>
        <p:spPr>
          <a:xfrm>
            <a:off x="11166329" y="6342042"/>
            <a:ext cx="526228" cy="365125"/>
          </a:xfrm>
          <a:prstGeom prst="rect">
            <a:avLst/>
          </a:prstGeom>
        </p:spPr>
        <p:txBody>
          <a:bodyPr vert="horz" lIns="91440" tIns="45720" rIns="91440" bIns="45720" rtlCol="0" anchor="ctr"/>
          <a:lstStyle>
            <a:lvl1pPr algn="r">
              <a:defRPr sz="1000" spc="100" baseline="0">
                <a:solidFill>
                  <a:schemeClr val="tx1"/>
                </a:solidFill>
              </a:defRPr>
            </a:lvl1pPr>
          </a:lstStyle>
          <a:p>
            <a:fld id="{8DFDE724-0293-4953-AE9D-4D814FA589B0}" type="slidenum">
              <a:rPr lang="en-US" dirty="0"/>
              <a:t>‹#›</a:t>
            </a:fld>
            <a:endParaRPr lang="en-US"/>
          </a:p>
        </p:txBody>
      </p:sp>
      <p:grpSp>
        <p:nvGrpSpPr>
          <p:cNvPr id="7" name="Group 6">
            <a:extLst>
              <a:ext uri="{FF2B5EF4-FFF2-40B4-BE49-F238E27FC236}">
                <a16:creationId xmlns:a16="http://schemas.microsoft.com/office/drawing/2014/main" id="{EB6ECC43-D65E-4A7B-A76B-D278A2184166}"/>
              </a:ext>
            </a:extLst>
          </p:cNvPr>
          <p:cNvGrpSpPr/>
          <p:nvPr/>
        </p:nvGrpSpPr>
        <p:grpSpPr>
          <a:xfrm flipV="1">
            <a:off x="11626076" y="3551521"/>
            <a:ext cx="567782" cy="3306479"/>
            <a:chOff x="11619770" y="-2005"/>
            <a:chExt cx="567782" cy="3306479"/>
          </a:xfrm>
        </p:grpSpPr>
        <p:sp>
          <p:nvSpPr>
            <p:cNvPr id="8" name="Freeform: Shape 7">
              <a:extLst>
                <a:ext uri="{FF2B5EF4-FFF2-40B4-BE49-F238E27FC236}">
                  <a16:creationId xmlns:a16="http://schemas.microsoft.com/office/drawing/2014/main" id="{7EE443C5-5AB9-407B-A8C3-011BB14FEF06}"/>
                </a:ext>
              </a:extLst>
            </p:cNvPr>
            <p:cNvSpPr/>
            <p:nvPr/>
          </p:nvSpPr>
          <p:spPr>
            <a:xfrm flipV="1">
              <a:off x="11619770" y="373807"/>
              <a:ext cx="526228" cy="2930667"/>
            </a:xfrm>
            <a:custGeom>
              <a:avLst/>
              <a:gdLst/>
              <a:ahLst/>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1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4538C9FA-DA5E-4785-8F4A-CA481A3A6526}"/>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spTree>
    <p:extLst>
      <p:ext uri="{BB962C8B-B14F-4D97-AF65-F5344CB8AC3E}">
        <p14:creationId xmlns:p14="http://schemas.microsoft.com/office/powerpoint/2010/main" val="184668120"/>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p:txStyles>
    <p:title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92">
          <p15:clr>
            <a:srgbClr val="F26B43"/>
          </p15:clr>
        </p15:guide>
        <p15:guide id="2" pos="504">
          <p15:clr>
            <a:srgbClr val="F26B43"/>
          </p15:clr>
        </p15:guide>
        <p15:guide id="3" pos="7176">
          <p15:clr>
            <a:srgbClr val="F26B43"/>
          </p15:clr>
        </p15:guide>
        <p15:guide id="5" orient="horz" pos="1272">
          <p15:clr>
            <a:srgbClr val="F26B43"/>
          </p15:clr>
        </p15:guide>
        <p15:guide id="6" orient="horz" pos="1728">
          <p15:clr>
            <a:srgbClr val="F26B43"/>
          </p15:clr>
        </p15:guide>
        <p15:guide id="7" orient="horz" pos="3864">
          <p15:clr>
            <a:srgbClr val="F26B43"/>
          </p15:clr>
        </p15:guide>
        <p15:guide id="8" orient="horz" pos="3432">
          <p15:clr>
            <a:srgbClr val="F26B43"/>
          </p15:clr>
        </p15:guide>
        <p15:guide id="9" pos="100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2.cortland.edu/centers/ctl/resources/instructional-design-resources/accessibility-title-II-cortland" TargetMode="External"/><Relationship Id="rId7" Type="http://schemas.openxmlformats.org/officeDocument/2006/relationships/hyperlink" Target="https://cortland.teamdynamix.com/TDClient/2298/Portal/KB/Article/140773/Extra-time-on-a-Quiz-or-Alternative-Dates" TargetMode="External"/><Relationship Id="rId2" Type="http://schemas.openxmlformats.org/officeDocument/2006/relationships/hyperlink" Target="https://www2.cortland.edu/centers/ctl/request-support" TargetMode="External"/><Relationship Id="rId1" Type="http://schemas.openxmlformats.org/officeDocument/2006/relationships/slideLayout" Target="../slideLayouts/slideLayout2.xml"/><Relationship Id="rId6" Type="http://schemas.openxmlformats.org/officeDocument/2006/relationships/hyperlink" Target="https://cortland.teamdynamix.com/TDClient/2298/Portal/KB/Article/140779/Accommodations-in-Brightspace-for-the-Semester" TargetMode="External"/><Relationship Id="rId5" Type="http://schemas.openxmlformats.org/officeDocument/2006/relationships/hyperlink" Target="https://cortland.teamdynamix.com/TDClient/2298/Portal/KB/Article/140771/Extra-time-on-Assignments" TargetMode="External"/><Relationship Id="rId4" Type="http://schemas.openxmlformats.org/officeDocument/2006/relationships/hyperlink" Target="https://cortland.teamdynamix.com/TDClient/2298/Portal/KB/ArticleDet?ID=14865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cortland.teamdynamix.com/TDClient/2298/Portal/KB/Article/148905/Ally-Brightspace-Accessibility-Tool"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community.d2l.com/brightspace/kb/articles/1382-improve-your-course-with-brightspace-accessibility-check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mathpix.com/"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B6EAE-18E6-4C41-0E74-EE2642B679F5}"/>
              </a:ext>
            </a:extLst>
          </p:cNvPr>
          <p:cNvSpPr>
            <a:spLocks noGrp="1"/>
          </p:cNvSpPr>
          <p:nvPr>
            <p:ph type="ctrTitle"/>
          </p:nvPr>
        </p:nvSpPr>
        <p:spPr>
          <a:xfrm>
            <a:off x="2803939" y="466742"/>
            <a:ext cx="7638222" cy="2852928"/>
          </a:xfrm>
        </p:spPr>
        <p:txBody>
          <a:bodyPr/>
          <a:lstStyle/>
          <a:p>
            <a:r>
              <a:rPr lang="en-US"/>
              <a:t>Title II &amp; YOU</a:t>
            </a:r>
          </a:p>
        </p:txBody>
      </p:sp>
      <p:sp>
        <p:nvSpPr>
          <p:cNvPr id="3" name="Subtitle 2">
            <a:extLst>
              <a:ext uri="{FF2B5EF4-FFF2-40B4-BE49-F238E27FC236}">
                <a16:creationId xmlns:a16="http://schemas.microsoft.com/office/drawing/2014/main" id="{36CE121C-951C-6729-A568-64662B9EE0E4}"/>
              </a:ext>
            </a:extLst>
          </p:cNvPr>
          <p:cNvSpPr>
            <a:spLocks noGrp="1"/>
          </p:cNvSpPr>
          <p:nvPr>
            <p:ph type="subTitle" idx="1"/>
          </p:nvPr>
        </p:nvSpPr>
        <p:spPr/>
        <p:txBody>
          <a:bodyPr vert="horz" lIns="91440" tIns="45720" rIns="91440" bIns="45720" rtlCol="0" anchor="t">
            <a:normAutofit/>
          </a:bodyPr>
          <a:lstStyle/>
          <a:p>
            <a:r>
              <a:rPr lang="en-US"/>
              <a:t>Quick fixes &amp; supports for reme</a:t>
            </a:r>
            <a:r>
              <a:rPr lang="en-US">
                <a:solidFill>
                  <a:srgbClr val="000000"/>
                </a:solidFill>
                <a:latin typeface="Avenir Next LT Pro"/>
              </a:rPr>
              <a:t>diating your course </a:t>
            </a:r>
            <a:r>
              <a:rPr lang="en-US" err="1">
                <a:solidFill>
                  <a:srgbClr val="000000"/>
                </a:solidFill>
                <a:latin typeface="Avenir Next LT Pro"/>
              </a:rPr>
              <a:t>materia</a:t>
            </a:r>
            <a:r>
              <a:rPr lang="en-US">
                <a:solidFill>
                  <a:srgbClr val="000000"/>
                </a:solidFill>
                <a:latin typeface="Avenir Next LT Pro"/>
              </a:rPr>
              <a:t>ls</a:t>
            </a:r>
            <a:endParaRPr lang="en-US"/>
          </a:p>
        </p:txBody>
      </p:sp>
      <p:sp>
        <p:nvSpPr>
          <p:cNvPr id="5" name="TextBox 4">
            <a:extLst>
              <a:ext uri="{FF2B5EF4-FFF2-40B4-BE49-F238E27FC236}">
                <a16:creationId xmlns:a16="http://schemas.microsoft.com/office/drawing/2014/main" id="{5D4619A1-A165-AF1E-4DAD-25A641F82D0F}"/>
              </a:ext>
            </a:extLst>
          </p:cNvPr>
          <p:cNvSpPr txBox="1"/>
          <p:nvPr/>
        </p:nvSpPr>
        <p:spPr>
          <a:xfrm>
            <a:off x="6984349" y="6234446"/>
            <a:ext cx="488687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9C2E4D"/>
                </a:solidFill>
                <a:cs typeface="Arial"/>
              </a:rPr>
              <a:t>Lisa Sieg &amp; Morgan Vickery </a:t>
            </a:r>
          </a:p>
        </p:txBody>
      </p:sp>
    </p:spTree>
    <p:extLst>
      <p:ext uri="{BB962C8B-B14F-4D97-AF65-F5344CB8AC3E}">
        <p14:creationId xmlns:p14="http://schemas.microsoft.com/office/powerpoint/2010/main" val="388506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423A-2360-06DD-E555-B295CB123756}"/>
              </a:ext>
            </a:extLst>
          </p:cNvPr>
          <p:cNvSpPr>
            <a:spLocks noGrp="1"/>
          </p:cNvSpPr>
          <p:nvPr>
            <p:ph type="title"/>
          </p:nvPr>
        </p:nvSpPr>
        <p:spPr/>
        <p:txBody>
          <a:bodyPr/>
          <a:lstStyle/>
          <a:p>
            <a:r>
              <a:rPr lang="en-US"/>
              <a:t>Some resources</a:t>
            </a:r>
          </a:p>
        </p:txBody>
      </p:sp>
      <p:sp>
        <p:nvSpPr>
          <p:cNvPr id="18" name="Content Placeholder 17">
            <a:extLst>
              <a:ext uri="{FF2B5EF4-FFF2-40B4-BE49-F238E27FC236}">
                <a16:creationId xmlns:a16="http://schemas.microsoft.com/office/drawing/2014/main" id="{EAFEB93B-0986-9333-90A2-5E6848F21A9A}"/>
              </a:ext>
            </a:extLst>
          </p:cNvPr>
          <p:cNvSpPr>
            <a:spLocks noGrp="1"/>
          </p:cNvSpPr>
          <p:nvPr>
            <p:ph idx="1"/>
          </p:nvPr>
        </p:nvSpPr>
        <p:spPr/>
        <p:txBody>
          <a:bodyPr vert="horz" lIns="91440" tIns="45720" rIns="91440" bIns="45720" rtlCol="0" anchor="t">
            <a:normAutofit/>
          </a:bodyPr>
          <a:lstStyle/>
          <a:p>
            <a:r>
              <a:rPr lang="en-US">
                <a:solidFill>
                  <a:schemeClr val="accent6"/>
                </a:solidFill>
                <a:latin typeface="Avenir Next LT Pro"/>
                <a:hlinkClick r:id="rId2">
                  <a:extLst>
                    <a:ext uri="{A12FA001-AC4F-418D-AE19-62706E023703}">
                      <ahyp:hlinkClr xmlns:ahyp="http://schemas.microsoft.com/office/drawing/2018/hyperlinkcolor" val="tx"/>
                    </a:ext>
                  </a:extLst>
                </a:hlinkClick>
              </a:rPr>
              <a:t>CTL Drop-Ins &amp; Consultations</a:t>
            </a:r>
            <a:endParaRPr lang="en-US">
              <a:solidFill>
                <a:schemeClr val="accent6"/>
              </a:solidFill>
              <a:latin typeface="Avenir Next LT Pro"/>
            </a:endParaRPr>
          </a:p>
          <a:p>
            <a:r>
              <a:rPr lang="en-US">
                <a:solidFill>
                  <a:schemeClr val="accent6"/>
                </a:solidFill>
                <a:latin typeface="Avenir Next LT Pro"/>
                <a:ea typeface="+mj-lt"/>
                <a:cs typeface="+mj-lt"/>
                <a:hlinkClick r:id="rId3">
                  <a:extLst>
                    <a:ext uri="{A12FA001-AC4F-418D-AE19-62706E023703}">
                      <ahyp:hlinkClr xmlns:ahyp="http://schemas.microsoft.com/office/drawing/2018/hyperlinkcolor" val="tx"/>
                    </a:ext>
                  </a:extLst>
                </a:hlinkClick>
              </a:rPr>
              <a:t>What instructors need to know about Title II accessibility</a:t>
            </a:r>
            <a:r>
              <a:rPr lang="en-US">
                <a:solidFill>
                  <a:schemeClr val="accent6"/>
                </a:solidFill>
                <a:latin typeface="Avenir Next LT Pro"/>
                <a:ea typeface="+mj-lt"/>
                <a:cs typeface="+mj-lt"/>
              </a:rPr>
              <a:t> </a:t>
            </a:r>
            <a:endParaRPr lang="en-US">
              <a:solidFill>
                <a:schemeClr val="accent6"/>
              </a:solidFill>
              <a:latin typeface="Avenir Next LT Pro"/>
            </a:endParaRPr>
          </a:p>
          <a:p>
            <a:r>
              <a:rPr lang="en-US">
                <a:solidFill>
                  <a:schemeClr val="accent6"/>
                </a:solidFill>
                <a:latin typeface="Avenir Next LT Pro"/>
                <a:hlinkClick r:id="rId4">
                  <a:extLst>
                    <a:ext uri="{A12FA001-AC4F-418D-AE19-62706E023703}">
                      <ahyp:hlinkClr xmlns:ahyp="http://schemas.microsoft.com/office/drawing/2018/hyperlinkcolor" val="tx"/>
                    </a:ext>
                  </a:extLst>
                </a:hlinkClick>
              </a:rPr>
              <a:t>Using ReadSpeaker in Brightspace</a:t>
            </a:r>
            <a:r>
              <a:rPr lang="en-US">
                <a:solidFill>
                  <a:schemeClr val="accent6"/>
                </a:solidFill>
                <a:latin typeface="Avenir Next LT Pro"/>
              </a:rPr>
              <a:t> </a:t>
            </a:r>
          </a:p>
          <a:p>
            <a:r>
              <a:rPr lang="en-US">
                <a:solidFill>
                  <a:schemeClr val="accent6"/>
                </a:solidFill>
                <a:latin typeface="Avenir Next LT Pro"/>
                <a:ea typeface="+mj-lt"/>
                <a:cs typeface="+mj-lt"/>
                <a:hlinkClick r:id="rId5">
                  <a:extLst>
                    <a:ext uri="{A12FA001-AC4F-418D-AE19-62706E023703}">
                      <ahyp:hlinkClr xmlns:ahyp="http://schemas.microsoft.com/office/drawing/2018/hyperlinkcolor" val="tx"/>
                    </a:ext>
                  </a:extLst>
                </a:hlinkClick>
              </a:rPr>
              <a:t>Extra time on assignments -- accommodations in Brightspace</a:t>
            </a:r>
            <a:r>
              <a:rPr lang="en-US">
                <a:solidFill>
                  <a:schemeClr val="accent6"/>
                </a:solidFill>
                <a:latin typeface="Avenir Next LT Pro"/>
                <a:ea typeface="+mj-lt"/>
                <a:cs typeface="+mj-lt"/>
              </a:rPr>
              <a:t> </a:t>
            </a:r>
          </a:p>
          <a:p>
            <a:r>
              <a:rPr lang="en-US">
                <a:solidFill>
                  <a:schemeClr val="accent6"/>
                </a:solidFill>
                <a:latin typeface="Avenir Next LT Pro"/>
                <a:ea typeface="+mj-lt"/>
                <a:cs typeface="+mj-lt"/>
                <a:hlinkClick r:id="rId6">
                  <a:extLst>
                    <a:ext uri="{A12FA001-AC4F-418D-AE19-62706E023703}">
                      <ahyp:hlinkClr xmlns:ahyp="http://schemas.microsoft.com/office/drawing/2018/hyperlinkcolor" val="tx"/>
                    </a:ext>
                  </a:extLst>
                </a:hlinkClick>
              </a:rPr>
              <a:t>Viewing student accommodations in Brightspace</a:t>
            </a:r>
            <a:r>
              <a:rPr lang="en-US">
                <a:solidFill>
                  <a:schemeClr val="accent6"/>
                </a:solidFill>
                <a:latin typeface="Avenir Next LT Pro"/>
                <a:ea typeface="+mj-lt"/>
                <a:cs typeface="+mj-lt"/>
              </a:rPr>
              <a:t> </a:t>
            </a:r>
            <a:endParaRPr lang="en-US">
              <a:solidFill>
                <a:schemeClr val="accent6"/>
              </a:solidFill>
              <a:latin typeface="Avenir Next LT Pro"/>
            </a:endParaRPr>
          </a:p>
          <a:p>
            <a:r>
              <a:rPr lang="en-US">
                <a:solidFill>
                  <a:schemeClr val="accent6"/>
                </a:solidFill>
                <a:latin typeface="Avenir Next LT Pro"/>
                <a:ea typeface="+mj-lt"/>
                <a:cs typeface="+mj-lt"/>
                <a:hlinkClick r:id="rId7">
                  <a:extLst>
                    <a:ext uri="{A12FA001-AC4F-418D-AE19-62706E023703}">
                      <ahyp:hlinkClr xmlns:ahyp="http://schemas.microsoft.com/office/drawing/2018/hyperlinkcolor" val="tx"/>
                    </a:ext>
                  </a:extLst>
                </a:hlinkClick>
              </a:rPr>
              <a:t>Extra time / alternative days for exams -- accommodations in Brightspace</a:t>
            </a:r>
            <a:r>
              <a:rPr lang="en-US">
                <a:solidFill>
                  <a:schemeClr val="accent6"/>
                </a:solidFill>
                <a:latin typeface="Avenir Next LT Pro"/>
                <a:ea typeface="+mj-lt"/>
                <a:cs typeface="+mj-lt"/>
              </a:rPr>
              <a:t> </a:t>
            </a:r>
            <a:endParaRPr lang="en-US">
              <a:solidFill>
                <a:schemeClr val="accent6"/>
              </a:solidFill>
              <a:latin typeface="Avenir Next LT Pro"/>
            </a:endParaRPr>
          </a:p>
          <a:p>
            <a:endParaRPr lang="en-US">
              <a:solidFill>
                <a:schemeClr val="accent6"/>
              </a:solidFill>
              <a:latin typeface="Avenir Next LT Pro"/>
            </a:endParaRPr>
          </a:p>
          <a:p>
            <a:endParaRPr lang="en-US">
              <a:solidFill>
                <a:schemeClr val="accent6"/>
              </a:solidFill>
              <a:latin typeface="Avenir Next LT Pro"/>
            </a:endParaRPr>
          </a:p>
          <a:p>
            <a:endParaRPr lang="en-US">
              <a:solidFill>
                <a:schemeClr val="accent6"/>
              </a:solidFill>
              <a:latin typeface="Avenir Next LT Pro"/>
            </a:endParaRPr>
          </a:p>
          <a:p>
            <a:endParaRPr lang="en-US">
              <a:solidFill>
                <a:schemeClr val="accent6"/>
              </a:solidFill>
              <a:latin typeface="Avenir Next LT Pro"/>
            </a:endParaRPr>
          </a:p>
        </p:txBody>
      </p:sp>
      <p:sp>
        <p:nvSpPr>
          <p:cNvPr id="7" name="Date Placeholder 6">
            <a:extLst>
              <a:ext uri="{FF2B5EF4-FFF2-40B4-BE49-F238E27FC236}">
                <a16:creationId xmlns:a16="http://schemas.microsoft.com/office/drawing/2014/main" id="{B5E756DE-58DE-6890-8D9C-FBC2096EB052}"/>
              </a:ext>
            </a:extLst>
          </p:cNvPr>
          <p:cNvSpPr>
            <a:spLocks noGrp="1"/>
          </p:cNvSpPr>
          <p:nvPr>
            <p:ph type="dt" sz="half" idx="10"/>
          </p:nvPr>
        </p:nvSpPr>
        <p:spPr/>
        <p:txBody>
          <a:bodyPr/>
          <a:lstStyle/>
          <a:p>
            <a:fld id="{22A5A03B-6AE6-47A8-8375-F9AD54A70156}" type="datetime1">
              <a:t>8/25/2026</a:t>
            </a:fld>
            <a:endParaRPr lang="en-US"/>
          </a:p>
        </p:txBody>
      </p:sp>
      <p:sp>
        <p:nvSpPr>
          <p:cNvPr id="9" name="Slide Number Placeholder 8">
            <a:extLst>
              <a:ext uri="{FF2B5EF4-FFF2-40B4-BE49-F238E27FC236}">
                <a16:creationId xmlns:a16="http://schemas.microsoft.com/office/drawing/2014/main" id="{5A8E5EAD-74CD-EF09-2E89-84121566CAF4}"/>
              </a:ext>
            </a:extLst>
          </p:cNvPr>
          <p:cNvSpPr>
            <a:spLocks noGrp="1"/>
          </p:cNvSpPr>
          <p:nvPr>
            <p:ph type="sldNum" sz="quarter" idx="12"/>
          </p:nvPr>
        </p:nvSpPr>
        <p:spPr/>
        <p:txBody>
          <a:bodyPr/>
          <a:lstStyle/>
          <a:p>
            <a:fld id="{8DFDE724-0293-4953-AE9D-4D814FA589B0}" type="slidenum">
              <a:rPr lang="en-US" dirty="0"/>
              <a:t>10</a:t>
            </a:fld>
            <a:endParaRPr lang="en-US"/>
          </a:p>
        </p:txBody>
      </p:sp>
    </p:spTree>
    <p:extLst>
      <p:ext uri="{BB962C8B-B14F-4D97-AF65-F5344CB8AC3E}">
        <p14:creationId xmlns:p14="http://schemas.microsoft.com/office/powerpoint/2010/main" val="1349847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52075-8698-0B88-5073-903968A3B46D}"/>
              </a:ext>
            </a:extLst>
          </p:cNvPr>
          <p:cNvSpPr>
            <a:spLocks noGrp="1"/>
          </p:cNvSpPr>
          <p:nvPr>
            <p:ph type="title"/>
          </p:nvPr>
        </p:nvSpPr>
        <p:spPr>
          <a:xfrm>
            <a:off x="3649192" y="1153821"/>
            <a:ext cx="4893617" cy="2682182"/>
          </a:xfrm>
        </p:spPr>
        <p:txBody>
          <a:bodyPr vert="horz" lIns="91440" tIns="45720" rIns="91440" bIns="45720" rtlCol="0" anchor="ctr">
            <a:normAutofit/>
          </a:bodyPr>
          <a:lstStyle/>
          <a:p>
            <a:r>
              <a:rPr lang="en-US"/>
              <a:t>Work smarter, not harder!</a:t>
            </a:r>
          </a:p>
        </p:txBody>
      </p:sp>
      <p:sp>
        <p:nvSpPr>
          <p:cNvPr id="3" name="Text Placeholder 2">
            <a:extLst>
              <a:ext uri="{FF2B5EF4-FFF2-40B4-BE49-F238E27FC236}">
                <a16:creationId xmlns:a16="http://schemas.microsoft.com/office/drawing/2014/main" id="{9E48374C-EC99-7876-3F26-B5195371224F}"/>
              </a:ext>
            </a:extLst>
          </p:cNvPr>
          <p:cNvSpPr>
            <a:spLocks noGrp="1"/>
          </p:cNvSpPr>
          <p:nvPr>
            <p:ph type="body" idx="1"/>
          </p:nvPr>
        </p:nvSpPr>
        <p:spPr>
          <a:xfrm>
            <a:off x="3742848" y="3834769"/>
            <a:ext cx="4701742" cy="1824779"/>
          </a:xfrm>
        </p:spPr>
        <p:txBody>
          <a:bodyPr vert="horz" lIns="91440" tIns="45720" rIns="91440" bIns="45720" rtlCol="0" anchor="t">
            <a:normAutofit/>
          </a:bodyPr>
          <a:lstStyle/>
          <a:p>
            <a:r>
              <a:rPr lang="en-US"/>
              <a:t>Create a system that future-you will thank you for :)</a:t>
            </a:r>
          </a:p>
        </p:txBody>
      </p:sp>
    </p:spTree>
    <p:extLst>
      <p:ext uri="{BB962C8B-B14F-4D97-AF65-F5344CB8AC3E}">
        <p14:creationId xmlns:p14="http://schemas.microsoft.com/office/powerpoint/2010/main" val="989929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35DDC-950D-CC96-3943-589AAE2C7C10}"/>
              </a:ext>
            </a:extLst>
          </p:cNvPr>
          <p:cNvSpPr>
            <a:spLocks noGrp="1"/>
          </p:cNvSpPr>
          <p:nvPr>
            <p:ph type="title"/>
          </p:nvPr>
        </p:nvSpPr>
        <p:spPr/>
        <p:txBody>
          <a:bodyPr/>
          <a:lstStyle/>
          <a:p>
            <a:r>
              <a:rPr lang="en-US"/>
              <a:t>Pro-tips for being proactive</a:t>
            </a:r>
          </a:p>
        </p:txBody>
      </p:sp>
      <p:sp>
        <p:nvSpPr>
          <p:cNvPr id="3" name="Content Placeholder 2">
            <a:extLst>
              <a:ext uri="{FF2B5EF4-FFF2-40B4-BE49-F238E27FC236}">
                <a16:creationId xmlns:a16="http://schemas.microsoft.com/office/drawing/2014/main" id="{862E1B2E-5551-DF7C-87EE-4A16C4D8038A}"/>
              </a:ext>
            </a:extLst>
          </p:cNvPr>
          <p:cNvSpPr>
            <a:spLocks noGrp="1"/>
          </p:cNvSpPr>
          <p:nvPr>
            <p:ph sz="half" idx="1"/>
          </p:nvPr>
        </p:nvSpPr>
        <p:spPr/>
        <p:txBody>
          <a:bodyPr vert="horz" lIns="91440" tIns="45720" rIns="91440" bIns="45720" rtlCol="0" anchor="t">
            <a:normAutofit fontScale="85000" lnSpcReduction="10000"/>
          </a:bodyPr>
          <a:lstStyle/>
          <a:p>
            <a:r>
              <a:rPr lang="en-US">
                <a:ea typeface="+mj-lt"/>
                <a:cs typeface="+mj-lt"/>
              </a:rPr>
              <a:t>Centralize your files/materials in one place</a:t>
            </a:r>
          </a:p>
          <a:p>
            <a:r>
              <a:rPr lang="en-US">
                <a:ea typeface="+mj-lt"/>
                <a:cs typeface="+mj-lt"/>
              </a:rPr>
              <a:t>Avoid content duplicates — create/edit in one location</a:t>
            </a:r>
            <a:endParaRPr lang="en-US"/>
          </a:p>
          <a:p>
            <a:r>
              <a:rPr lang="en-US">
                <a:ea typeface="+mj-lt"/>
                <a:cs typeface="+mj-lt"/>
              </a:rPr>
              <a:t>Don't mix old &amp; new — track what has/hasn't been remediated, do one big import</a:t>
            </a:r>
          </a:p>
          <a:p>
            <a:r>
              <a:rPr lang="en-US">
                <a:ea typeface="+mj-lt"/>
                <a:cs typeface="+mj-lt"/>
              </a:rPr>
              <a:t>Look up existing library materials from publishers who've already remediated their content</a:t>
            </a:r>
            <a:endParaRPr lang="en-US"/>
          </a:p>
          <a:p>
            <a:r>
              <a:rPr lang="en-US">
                <a:ea typeface="+mj-lt"/>
                <a:cs typeface="+mj-lt"/>
              </a:rPr>
              <a:t>Figure out your content first, </a:t>
            </a:r>
            <a:r>
              <a:rPr lang="en-US" i="1">
                <a:ea typeface="+mj-lt"/>
                <a:cs typeface="+mj-lt"/>
              </a:rPr>
              <a:t>then</a:t>
            </a:r>
            <a:r>
              <a:rPr lang="en-US">
                <a:ea typeface="+mj-lt"/>
                <a:cs typeface="+mj-lt"/>
              </a:rPr>
              <a:t> find already-remediated materials that cover it</a:t>
            </a:r>
          </a:p>
        </p:txBody>
      </p:sp>
      <p:sp>
        <p:nvSpPr>
          <p:cNvPr id="4" name="Content Placeholder 3">
            <a:extLst>
              <a:ext uri="{FF2B5EF4-FFF2-40B4-BE49-F238E27FC236}">
                <a16:creationId xmlns:a16="http://schemas.microsoft.com/office/drawing/2014/main" id="{180B1140-524C-DAA2-E003-2094E0D06414}"/>
              </a:ext>
            </a:extLst>
          </p:cNvPr>
          <p:cNvSpPr>
            <a:spLocks noGrp="1"/>
          </p:cNvSpPr>
          <p:nvPr>
            <p:ph sz="half" idx="2"/>
          </p:nvPr>
        </p:nvSpPr>
        <p:spPr/>
        <p:txBody>
          <a:bodyPr>
            <a:normAutofit fontScale="85000" lnSpcReduction="10000"/>
          </a:bodyPr>
          <a:lstStyle/>
          <a:p>
            <a:endParaRPr lang="en-US"/>
          </a:p>
        </p:txBody>
      </p:sp>
    </p:spTree>
    <p:extLst>
      <p:ext uri="{BB962C8B-B14F-4D97-AF65-F5344CB8AC3E}">
        <p14:creationId xmlns:p14="http://schemas.microsoft.com/office/powerpoint/2010/main" val="3363656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535A6-D6C5-5F05-683B-8AE39656A73C}"/>
              </a:ext>
            </a:extLst>
          </p:cNvPr>
          <p:cNvSpPr>
            <a:spLocks noGrp="1"/>
          </p:cNvSpPr>
          <p:nvPr>
            <p:ph type="title"/>
          </p:nvPr>
        </p:nvSpPr>
        <p:spPr/>
        <p:txBody>
          <a:bodyPr vert="horz" lIns="91440" tIns="45720" rIns="91440" bIns="45720" rtlCol="0" anchor="ctr">
            <a:normAutofit/>
          </a:bodyPr>
          <a:lstStyle/>
          <a:p>
            <a:r>
              <a:rPr lang="en-US"/>
              <a:t>Where do I even start?</a:t>
            </a:r>
          </a:p>
        </p:txBody>
      </p:sp>
      <p:sp>
        <p:nvSpPr>
          <p:cNvPr id="3" name="Text Placeholder 2">
            <a:extLst>
              <a:ext uri="{FF2B5EF4-FFF2-40B4-BE49-F238E27FC236}">
                <a16:creationId xmlns:a16="http://schemas.microsoft.com/office/drawing/2014/main" id="{DCDED3DF-18CA-AD54-3514-FF92AAC0F371}"/>
              </a:ext>
            </a:extLst>
          </p:cNvPr>
          <p:cNvSpPr>
            <a:spLocks noGrp="1"/>
          </p:cNvSpPr>
          <p:nvPr>
            <p:ph type="body" idx="1"/>
          </p:nvPr>
        </p:nvSpPr>
        <p:spPr/>
        <p:txBody>
          <a:bodyPr vert="horz" lIns="91440" tIns="45720" rIns="91440" bIns="45720" rtlCol="0" anchor="t">
            <a:normAutofit/>
          </a:bodyPr>
          <a:lstStyle/>
          <a:p>
            <a:r>
              <a:rPr lang="en-US"/>
              <a:t>The "low-</a:t>
            </a:r>
            <a:r>
              <a:rPr lang="en-US" err="1"/>
              <a:t>han</a:t>
            </a:r>
            <a:r>
              <a:rPr lang="en-US"/>
              <a:t>ging fruit" of material re-mediation</a:t>
            </a:r>
          </a:p>
        </p:txBody>
      </p:sp>
      <p:sp>
        <p:nvSpPr>
          <p:cNvPr id="4" name="TextBox 3">
            <a:extLst>
              <a:ext uri="{FF2B5EF4-FFF2-40B4-BE49-F238E27FC236}">
                <a16:creationId xmlns:a16="http://schemas.microsoft.com/office/drawing/2014/main" id="{6165DC74-31B0-2416-6769-6F7B77A2A900}"/>
              </a:ext>
            </a:extLst>
          </p:cNvPr>
          <p:cNvSpPr txBox="1"/>
          <p:nvPr/>
        </p:nvSpPr>
        <p:spPr>
          <a:xfrm>
            <a:off x="1524000" y="5689810"/>
            <a:ext cx="2254513"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a:t>Tables</a:t>
            </a:r>
          </a:p>
        </p:txBody>
      </p:sp>
      <p:sp>
        <p:nvSpPr>
          <p:cNvPr id="5" name="TextBox 4">
            <a:extLst>
              <a:ext uri="{FF2B5EF4-FFF2-40B4-BE49-F238E27FC236}">
                <a16:creationId xmlns:a16="http://schemas.microsoft.com/office/drawing/2014/main" id="{F2502860-CC9B-682A-F082-30CCC807C4A6}"/>
              </a:ext>
            </a:extLst>
          </p:cNvPr>
          <p:cNvSpPr txBox="1"/>
          <p:nvPr/>
        </p:nvSpPr>
        <p:spPr>
          <a:xfrm>
            <a:off x="9194380" y="4543615"/>
            <a:ext cx="2254513"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800" b="0" i="0" u="none" strike="noStrike" baseline="0">
                <a:solidFill>
                  <a:srgbClr val="000000"/>
                </a:solidFill>
                <a:latin typeface="Avenir Next LT Pro"/>
              </a:rPr>
              <a:t>Image alt text</a:t>
            </a:r>
            <a:r>
              <a:rPr sz="1800" b="0" i="0">
                <a:solidFill>
                  <a:srgbClr val="000000"/>
                </a:solidFill>
                <a:latin typeface="Avenir Next LT Pro"/>
                <a:ea typeface="Avenir Next LT Pro"/>
                <a:cs typeface="Avenir Next LT Pro"/>
              </a:rPr>
              <a:t>​</a:t>
            </a:r>
            <a:endParaRPr lang="en-US"/>
          </a:p>
        </p:txBody>
      </p:sp>
      <p:sp>
        <p:nvSpPr>
          <p:cNvPr id="6" name="TextBox 5">
            <a:extLst>
              <a:ext uri="{FF2B5EF4-FFF2-40B4-BE49-F238E27FC236}">
                <a16:creationId xmlns:a16="http://schemas.microsoft.com/office/drawing/2014/main" id="{4F1ECD56-1640-056E-6B9F-B773749767D6}"/>
              </a:ext>
            </a:extLst>
          </p:cNvPr>
          <p:cNvSpPr txBox="1"/>
          <p:nvPr/>
        </p:nvSpPr>
        <p:spPr>
          <a:xfrm>
            <a:off x="9194380" y="1716027"/>
            <a:ext cx="2254513"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800" b="0" i="0" u="none" strike="noStrike" baseline="0">
                <a:solidFill>
                  <a:srgbClr val="000000"/>
                </a:solidFill>
                <a:latin typeface="Avenir Next LT Pro"/>
              </a:rPr>
              <a:t>Color contrast</a:t>
            </a:r>
            <a:r>
              <a:rPr sz="1800" b="0" i="0">
                <a:solidFill>
                  <a:srgbClr val="000000"/>
                </a:solidFill>
                <a:latin typeface="Avenir Next LT Pro"/>
                <a:ea typeface="Avenir Next LT Pro"/>
                <a:cs typeface="Avenir Next LT Pro"/>
              </a:rPr>
              <a:t>​</a:t>
            </a:r>
            <a:endParaRPr lang="en-US"/>
          </a:p>
        </p:txBody>
      </p:sp>
      <p:sp>
        <p:nvSpPr>
          <p:cNvPr id="7" name="TextBox 6">
            <a:extLst>
              <a:ext uri="{FF2B5EF4-FFF2-40B4-BE49-F238E27FC236}">
                <a16:creationId xmlns:a16="http://schemas.microsoft.com/office/drawing/2014/main" id="{4CD109C8-BCE2-582B-BC68-60050E23C989}"/>
              </a:ext>
            </a:extLst>
          </p:cNvPr>
          <p:cNvSpPr txBox="1"/>
          <p:nvPr/>
        </p:nvSpPr>
        <p:spPr>
          <a:xfrm>
            <a:off x="182628" y="3328193"/>
            <a:ext cx="2254513"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800" b="0" i="0" u="none" strike="noStrike" baseline="0">
                <a:solidFill>
                  <a:srgbClr val="000000"/>
                </a:solidFill>
                <a:latin typeface="Avenir Next LT Pro"/>
              </a:rPr>
              <a:t>Hyperlinks</a:t>
            </a:r>
            <a:r>
              <a:rPr sz="1800" b="0" i="0">
                <a:solidFill>
                  <a:srgbClr val="000000"/>
                </a:solidFill>
                <a:latin typeface="Avenir Next LT Pro"/>
                <a:ea typeface="Avenir Next LT Pro"/>
                <a:cs typeface="Avenir Next LT Pro"/>
              </a:rPr>
              <a:t>​</a:t>
            </a:r>
            <a:endParaRPr lang="en-US"/>
          </a:p>
        </p:txBody>
      </p:sp>
      <p:sp>
        <p:nvSpPr>
          <p:cNvPr id="8" name="TextBox 7">
            <a:extLst>
              <a:ext uri="{FF2B5EF4-FFF2-40B4-BE49-F238E27FC236}">
                <a16:creationId xmlns:a16="http://schemas.microsoft.com/office/drawing/2014/main" id="{5BE5D1EE-FC45-A651-F243-2A15F17DDD4E}"/>
              </a:ext>
            </a:extLst>
          </p:cNvPr>
          <p:cNvSpPr txBox="1"/>
          <p:nvPr/>
        </p:nvSpPr>
        <p:spPr>
          <a:xfrm>
            <a:off x="1171338" y="802888"/>
            <a:ext cx="2254513"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800" b="0" i="0" u="none" strike="noStrike" baseline="0">
                <a:solidFill>
                  <a:srgbClr val="000000"/>
                </a:solidFill>
                <a:latin typeface="Avenir Next LT Pro"/>
              </a:rPr>
              <a:t>Headings</a:t>
            </a:r>
            <a:r>
              <a:rPr sz="1800" b="0" i="0">
                <a:solidFill>
                  <a:srgbClr val="000000"/>
                </a:solidFill>
                <a:latin typeface="Avenir Next LT Pro"/>
                <a:ea typeface="Avenir Next LT Pro"/>
                <a:cs typeface="Avenir Next LT Pro"/>
              </a:rPr>
              <a:t>​</a:t>
            </a:r>
            <a:endParaRPr lang="en-US"/>
          </a:p>
        </p:txBody>
      </p:sp>
    </p:spTree>
    <p:extLst>
      <p:ext uri="{BB962C8B-B14F-4D97-AF65-F5344CB8AC3E}">
        <p14:creationId xmlns:p14="http://schemas.microsoft.com/office/powerpoint/2010/main" val="1239197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4222E-8643-E77F-AAAC-6253736BFF7C}"/>
              </a:ext>
            </a:extLst>
          </p:cNvPr>
          <p:cNvSpPr>
            <a:spLocks noGrp="1"/>
          </p:cNvSpPr>
          <p:nvPr>
            <p:ph type="title"/>
          </p:nvPr>
        </p:nvSpPr>
        <p:spPr>
          <a:xfrm>
            <a:off x="839788" y="987425"/>
            <a:ext cx="10263560" cy="1600200"/>
          </a:xfrm>
        </p:spPr>
        <p:txBody>
          <a:bodyPr/>
          <a:lstStyle/>
          <a:p>
            <a:r>
              <a:rPr lang="en-US"/>
              <a:t>Headings (List for </a:t>
            </a:r>
            <a:r>
              <a:rPr lang="en-US" err="1"/>
              <a:t>Screenreaders</a:t>
            </a:r>
            <a:r>
              <a:rPr lang="en-US"/>
              <a:t>)</a:t>
            </a:r>
          </a:p>
        </p:txBody>
      </p:sp>
      <p:pic>
        <p:nvPicPr>
          <p:cNvPr id="5" name="Content Placeholder 4">
            <a:extLst>
              <a:ext uri="{FF2B5EF4-FFF2-40B4-BE49-F238E27FC236}">
                <a16:creationId xmlns:a16="http://schemas.microsoft.com/office/drawing/2014/main" id="{93B91C6D-4022-DBF1-ADAF-BD2BB8118832}"/>
              </a:ext>
            </a:extLst>
          </p:cNvPr>
          <p:cNvPicPr>
            <a:picLocks noGrp="1" noChangeAspect="1"/>
          </p:cNvPicPr>
          <p:nvPr>
            <p:ph idx="1"/>
          </p:nvPr>
        </p:nvPicPr>
        <p:blipFill>
          <a:blip r:embed="rId3"/>
          <a:stretch>
            <a:fillRect/>
          </a:stretch>
        </p:blipFill>
        <p:spPr>
          <a:xfrm>
            <a:off x="5063296" y="2385218"/>
            <a:ext cx="6045562" cy="26159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 Placeholder 3">
            <a:extLst>
              <a:ext uri="{FF2B5EF4-FFF2-40B4-BE49-F238E27FC236}">
                <a16:creationId xmlns:a16="http://schemas.microsoft.com/office/drawing/2014/main" id="{084CFFC5-0895-0EC8-89AB-1C21DEDACA94}"/>
              </a:ext>
            </a:extLst>
          </p:cNvPr>
          <p:cNvSpPr>
            <a:spLocks noGrp="1"/>
          </p:cNvSpPr>
          <p:nvPr>
            <p:ph type="body" sz="half" idx="2"/>
          </p:nvPr>
        </p:nvSpPr>
        <p:spPr>
          <a:xfrm>
            <a:off x="839788" y="2384612"/>
            <a:ext cx="3932237" cy="3127376"/>
          </a:xfrm>
        </p:spPr>
        <p:txBody>
          <a:bodyPr vert="horz" lIns="91440" tIns="45720" rIns="91440" bIns="45720" rtlCol="0" anchor="t">
            <a:normAutofit/>
          </a:bodyPr>
          <a:lstStyle/>
          <a:p>
            <a:r>
              <a:rPr lang="en-US"/>
              <a:t>Pro-tips / FYIs </a:t>
            </a:r>
          </a:p>
          <a:p>
            <a:pPr marL="285750" indent="-285750">
              <a:buChar char="•"/>
            </a:pPr>
            <a:r>
              <a:rPr lang="en-US"/>
              <a:t>Highlight text first</a:t>
            </a:r>
          </a:p>
          <a:p>
            <a:pPr marL="285750" indent="-285750">
              <a:buChar char="•"/>
            </a:pPr>
            <a:r>
              <a:rPr lang="en-US"/>
              <a:t>First line is h1</a:t>
            </a:r>
          </a:p>
          <a:p>
            <a:pPr marL="285750" indent="-285750">
              <a:buChar char="•"/>
            </a:pPr>
            <a:r>
              <a:rPr lang="en-US"/>
              <a:t>Start at h1 – no lower than h4</a:t>
            </a:r>
          </a:p>
          <a:p>
            <a:pPr marL="285750" indent="-285750">
              <a:buChar char="•"/>
            </a:pPr>
            <a:endParaRPr lang="en-US"/>
          </a:p>
          <a:p>
            <a:endParaRPr lang="en-US"/>
          </a:p>
        </p:txBody>
      </p:sp>
    </p:spTree>
    <p:extLst>
      <p:ext uri="{BB962C8B-B14F-4D97-AF65-F5344CB8AC3E}">
        <p14:creationId xmlns:p14="http://schemas.microsoft.com/office/powerpoint/2010/main" val="1183821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69EBD-CEF0-3B2C-2C18-547B0ABD3295}"/>
              </a:ext>
            </a:extLst>
          </p:cNvPr>
          <p:cNvSpPr>
            <a:spLocks noGrp="1"/>
          </p:cNvSpPr>
          <p:nvPr>
            <p:ph type="title"/>
          </p:nvPr>
        </p:nvSpPr>
        <p:spPr/>
        <p:txBody>
          <a:bodyPr>
            <a:normAutofit/>
          </a:bodyPr>
          <a:lstStyle/>
          <a:p>
            <a:r>
              <a:rPr lang="en-US">
                <a:latin typeface="Aptos Display"/>
              </a:rPr>
              <a:t>"Alt Text" for Images</a:t>
            </a:r>
          </a:p>
        </p:txBody>
      </p:sp>
      <p:pic>
        <p:nvPicPr>
          <p:cNvPr id="4" name="Content Placeholder 3">
            <a:extLst>
              <a:ext uri="{FF2B5EF4-FFF2-40B4-BE49-F238E27FC236}">
                <a16:creationId xmlns:a16="http://schemas.microsoft.com/office/drawing/2014/main" id="{D2D23E71-8403-625B-A9E5-F5965430B840}"/>
              </a:ext>
            </a:extLst>
          </p:cNvPr>
          <p:cNvPicPr>
            <a:picLocks noGrp="1" noChangeAspect="1"/>
          </p:cNvPicPr>
          <p:nvPr>
            <p:ph idx="1"/>
          </p:nvPr>
        </p:nvPicPr>
        <p:blipFill>
          <a:blip r:embed="rId2"/>
          <a:stretch>
            <a:fillRect/>
          </a:stretch>
        </p:blipFill>
        <p:spPr>
          <a:xfrm>
            <a:off x="6100115" y="989759"/>
            <a:ext cx="4733925" cy="85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 Placeholder 3">
            <a:extLst>
              <a:ext uri="{FF2B5EF4-FFF2-40B4-BE49-F238E27FC236}">
                <a16:creationId xmlns:a16="http://schemas.microsoft.com/office/drawing/2014/main" id="{E1CF49AB-AF3A-D580-6076-0810597A6EF1}"/>
              </a:ext>
            </a:extLst>
          </p:cNvPr>
          <p:cNvSpPr txBox="1">
            <a:spLocks/>
          </p:cNvSpPr>
          <p:nvPr/>
        </p:nvSpPr>
        <p:spPr>
          <a:xfrm>
            <a:off x="839788" y="2384612"/>
            <a:ext cx="3932237" cy="3127376"/>
          </a:xfrm>
          <a:prstGeom prst="rect">
            <a:avLst/>
          </a:prstGeom>
        </p:spPr>
        <p:txBody>
          <a:bodyPr vert="horz" lIns="91440" tIns="45720" rIns="91440" bIns="45720" rtlCol="0" anchor="t">
            <a:normAutofit/>
          </a:bodyPr>
          <a:lstStyle>
            <a:lvl1pPr marL="0" indent="0" algn="l" defTabSz="914400" rtl="0" eaLnBrk="1" latinLnBrk="0" hangingPunct="1">
              <a:lnSpc>
                <a:spcPct val="130000"/>
              </a:lnSpc>
              <a:spcBef>
                <a:spcPts val="1000"/>
              </a:spcBef>
              <a:buSzPct val="8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30000"/>
              </a:lnSpc>
              <a:spcBef>
                <a:spcPts val="500"/>
              </a:spcBef>
              <a:buSzPct val="100000"/>
              <a:buFont typeface="Avenir Next LT Pro Light" panose="020B03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30000"/>
              </a:lnSpc>
              <a:spcBef>
                <a:spcPts val="500"/>
              </a:spcBef>
              <a:buSzPct val="8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30000"/>
              </a:lnSpc>
              <a:spcBef>
                <a:spcPts val="500"/>
              </a:spcBef>
              <a:buSzPct val="100000"/>
              <a:buFont typeface="Avenir Next LT Pro Light" panose="020B03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30000"/>
              </a:lnSpc>
              <a:spcBef>
                <a:spcPts val="500"/>
              </a:spcBef>
              <a:buSzPct val="8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t>Pro-tips / FYIs </a:t>
            </a:r>
          </a:p>
          <a:p>
            <a:pPr marL="285750" indent="-285750">
              <a:buFont typeface="Arial" panose="020B0604020202020204" pitchFamily="34" charset="0"/>
              <a:buChar char="•"/>
            </a:pPr>
            <a:r>
              <a:rPr lang="en-US"/>
              <a:t>Main idea/why an image is used</a:t>
            </a:r>
          </a:p>
          <a:p>
            <a:pPr marL="285750" indent="-285750">
              <a:buFont typeface="Arial" panose="020B0604020202020204" pitchFamily="34" charset="0"/>
              <a:buChar char="•"/>
            </a:pPr>
            <a:r>
              <a:rPr lang="en-US"/>
              <a:t>1-2 sentence summary for </a:t>
            </a:r>
          </a:p>
          <a:p>
            <a:pPr marL="285750" indent="-285750">
              <a:buFont typeface="Arial" panose="020B0604020202020204" pitchFamily="34" charset="0"/>
              <a:buChar char="•"/>
            </a:pPr>
            <a:r>
              <a:rPr lang="en-US"/>
              <a:t>Not needed for decorative images</a:t>
            </a:r>
          </a:p>
          <a:p>
            <a:pPr marL="285750" indent="-285750">
              <a:buFont typeface="Arial" panose="020B0604020202020204" pitchFamily="34" charset="0"/>
              <a:buChar char="•"/>
            </a:pPr>
            <a:endParaRPr lang="en-US"/>
          </a:p>
          <a:p>
            <a:endParaRPr lang="en-US"/>
          </a:p>
        </p:txBody>
      </p:sp>
      <p:pic>
        <p:nvPicPr>
          <p:cNvPr id="5" name="Picture 4">
            <a:extLst>
              <a:ext uri="{FF2B5EF4-FFF2-40B4-BE49-F238E27FC236}">
                <a16:creationId xmlns:a16="http://schemas.microsoft.com/office/drawing/2014/main" id="{36D4C1A4-15C4-098F-40FC-11C3C26450B6}"/>
              </a:ext>
            </a:extLst>
          </p:cNvPr>
          <p:cNvPicPr>
            <a:picLocks noChangeAspect="1"/>
          </p:cNvPicPr>
          <p:nvPr/>
        </p:nvPicPr>
        <p:blipFill>
          <a:blip r:embed="rId3"/>
          <a:stretch>
            <a:fillRect/>
          </a:stretch>
        </p:blipFill>
        <p:spPr>
          <a:xfrm>
            <a:off x="6525185" y="2256864"/>
            <a:ext cx="3892924" cy="33752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23870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DB7C2-6E63-AD9A-9704-67F8DC4A503E}"/>
              </a:ext>
            </a:extLst>
          </p:cNvPr>
          <p:cNvSpPr>
            <a:spLocks noGrp="1"/>
          </p:cNvSpPr>
          <p:nvPr>
            <p:ph type="title"/>
          </p:nvPr>
        </p:nvSpPr>
        <p:spPr/>
        <p:txBody>
          <a:bodyPr/>
          <a:lstStyle/>
          <a:p>
            <a:r>
              <a:rPr lang="en-US"/>
              <a:t>Color Contrast</a:t>
            </a:r>
          </a:p>
        </p:txBody>
      </p:sp>
      <p:pic>
        <p:nvPicPr>
          <p:cNvPr id="5" name="Content Placeholder 4">
            <a:extLst>
              <a:ext uri="{FF2B5EF4-FFF2-40B4-BE49-F238E27FC236}">
                <a16:creationId xmlns:a16="http://schemas.microsoft.com/office/drawing/2014/main" id="{6C47F2E0-18B8-FA6B-1146-12F8F100BB46}"/>
              </a:ext>
            </a:extLst>
          </p:cNvPr>
          <p:cNvPicPr>
            <a:picLocks noGrp="1" noChangeAspect="1"/>
          </p:cNvPicPr>
          <p:nvPr>
            <p:ph idx="1"/>
          </p:nvPr>
        </p:nvPicPr>
        <p:blipFill>
          <a:blip r:embed="rId3"/>
          <a:stretch>
            <a:fillRect/>
          </a:stretch>
        </p:blipFill>
        <p:spPr>
          <a:xfrm>
            <a:off x="712607" y="4303619"/>
            <a:ext cx="3910852" cy="1255619"/>
          </a:xfrm>
          <a:prstGeom prst="rect">
            <a:avLst/>
          </a:prstGeom>
        </p:spPr>
      </p:pic>
      <p:sp>
        <p:nvSpPr>
          <p:cNvPr id="4" name="Text Placeholder 3">
            <a:extLst>
              <a:ext uri="{FF2B5EF4-FFF2-40B4-BE49-F238E27FC236}">
                <a16:creationId xmlns:a16="http://schemas.microsoft.com/office/drawing/2014/main" id="{9740F8B3-19FB-8EDB-2191-8A17B1C2DB79}"/>
              </a:ext>
            </a:extLst>
          </p:cNvPr>
          <p:cNvSpPr>
            <a:spLocks noGrp="1"/>
          </p:cNvSpPr>
          <p:nvPr>
            <p:ph type="body" sz="half" idx="2"/>
          </p:nvPr>
        </p:nvSpPr>
        <p:spPr/>
        <p:txBody>
          <a:bodyPr vert="horz" lIns="91440" tIns="45720" rIns="91440" bIns="45720" rtlCol="0" anchor="t">
            <a:normAutofit/>
          </a:bodyPr>
          <a:lstStyle/>
          <a:p>
            <a:r>
              <a:rPr lang="en-US"/>
              <a:t>Pro-tips / FYIs </a:t>
            </a:r>
          </a:p>
          <a:p>
            <a:pPr marL="285750" indent="-285750">
              <a:buFont typeface="Arial,Sans-Serif"/>
              <a:buChar char="•"/>
            </a:pPr>
            <a:r>
              <a:rPr lang="en-US"/>
              <a:t>High contrast</a:t>
            </a:r>
          </a:p>
          <a:p>
            <a:pPr marL="285750" indent="-285750">
              <a:buFont typeface="Arial,Sans-Serif"/>
              <a:buChar char="•"/>
            </a:pPr>
            <a:r>
              <a:rPr lang="en-US"/>
              <a:t>Color + Black</a:t>
            </a:r>
          </a:p>
          <a:p>
            <a:endParaRPr lang="en-US"/>
          </a:p>
        </p:txBody>
      </p:sp>
      <p:pic>
        <p:nvPicPr>
          <p:cNvPr id="6" name="Picture 5">
            <a:extLst>
              <a:ext uri="{FF2B5EF4-FFF2-40B4-BE49-F238E27FC236}">
                <a16:creationId xmlns:a16="http://schemas.microsoft.com/office/drawing/2014/main" id="{1F393044-D0AB-3613-580E-BA1340CBF449}"/>
              </a:ext>
            </a:extLst>
          </p:cNvPr>
          <p:cNvPicPr>
            <a:picLocks noChangeAspect="1"/>
          </p:cNvPicPr>
          <p:nvPr/>
        </p:nvPicPr>
        <p:blipFill>
          <a:blip r:embed="rId4"/>
          <a:stretch>
            <a:fillRect/>
          </a:stretch>
        </p:blipFill>
        <p:spPr>
          <a:xfrm>
            <a:off x="6101603" y="284350"/>
            <a:ext cx="3619500" cy="5572125"/>
          </a:xfrm>
          <a:prstGeom prst="rect">
            <a:avLst/>
          </a:prstGeom>
        </p:spPr>
      </p:pic>
    </p:spTree>
    <p:extLst>
      <p:ext uri="{BB962C8B-B14F-4D97-AF65-F5344CB8AC3E}">
        <p14:creationId xmlns:p14="http://schemas.microsoft.com/office/powerpoint/2010/main" val="25192957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A1390-72C3-E46A-CF13-44E252842ECD}"/>
              </a:ext>
            </a:extLst>
          </p:cNvPr>
          <p:cNvSpPr>
            <a:spLocks noGrp="1"/>
          </p:cNvSpPr>
          <p:nvPr>
            <p:ph type="title"/>
          </p:nvPr>
        </p:nvSpPr>
        <p:spPr/>
        <p:txBody>
          <a:bodyPr/>
          <a:lstStyle/>
          <a:p>
            <a:r>
              <a:rPr lang="en-US"/>
              <a:t>Links, links, &amp; more links!</a:t>
            </a:r>
          </a:p>
        </p:txBody>
      </p:sp>
      <p:pic>
        <p:nvPicPr>
          <p:cNvPr id="7" name="Content Placeholder 6">
            <a:extLst>
              <a:ext uri="{FF2B5EF4-FFF2-40B4-BE49-F238E27FC236}">
                <a16:creationId xmlns:a16="http://schemas.microsoft.com/office/drawing/2014/main" id="{0E3052BD-B57F-F8C4-65B7-12928D642876}"/>
              </a:ext>
            </a:extLst>
          </p:cNvPr>
          <p:cNvPicPr>
            <a:picLocks noGrp="1" noChangeAspect="1"/>
          </p:cNvPicPr>
          <p:nvPr>
            <p:ph idx="1"/>
          </p:nvPr>
        </p:nvPicPr>
        <p:blipFill>
          <a:blip r:embed="rId2"/>
          <a:stretch>
            <a:fillRect/>
          </a:stretch>
        </p:blipFill>
        <p:spPr>
          <a:xfrm>
            <a:off x="5832294" y="1128712"/>
            <a:ext cx="5000625" cy="4591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 Placeholder 3">
            <a:extLst>
              <a:ext uri="{FF2B5EF4-FFF2-40B4-BE49-F238E27FC236}">
                <a16:creationId xmlns:a16="http://schemas.microsoft.com/office/drawing/2014/main" id="{FA47C01A-0406-EE37-96F4-9984F0D5BABE}"/>
              </a:ext>
            </a:extLst>
          </p:cNvPr>
          <p:cNvSpPr txBox="1">
            <a:spLocks/>
          </p:cNvSpPr>
          <p:nvPr/>
        </p:nvSpPr>
        <p:spPr>
          <a:xfrm>
            <a:off x="992188" y="2895600"/>
            <a:ext cx="3932237" cy="3127376"/>
          </a:xfrm>
          <a:prstGeom prst="rect">
            <a:avLst/>
          </a:prstGeom>
        </p:spPr>
        <p:txBody>
          <a:bodyPr vert="horz" lIns="91440" tIns="45720" rIns="91440" bIns="45720" rtlCol="0" anchor="t">
            <a:normAutofit/>
          </a:bodyPr>
          <a:lstStyle>
            <a:lvl1pPr marL="0" indent="0" algn="l" defTabSz="914400" rtl="0" eaLnBrk="1" latinLnBrk="0" hangingPunct="1">
              <a:lnSpc>
                <a:spcPct val="130000"/>
              </a:lnSpc>
              <a:spcBef>
                <a:spcPts val="1000"/>
              </a:spcBef>
              <a:buSzPct val="85000"/>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130000"/>
              </a:lnSpc>
              <a:spcBef>
                <a:spcPts val="500"/>
              </a:spcBef>
              <a:buSzPct val="100000"/>
              <a:buFont typeface="Avenir Next LT Pro Light" panose="020B03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130000"/>
              </a:lnSpc>
              <a:spcBef>
                <a:spcPts val="500"/>
              </a:spcBef>
              <a:buSzPct val="85000"/>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130000"/>
              </a:lnSpc>
              <a:spcBef>
                <a:spcPts val="500"/>
              </a:spcBef>
              <a:buSzPct val="100000"/>
              <a:buFont typeface="Avenir Next LT Pro Light" panose="020B03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130000"/>
              </a:lnSpc>
              <a:spcBef>
                <a:spcPts val="500"/>
              </a:spcBef>
              <a:buSzPct val="85000"/>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a:t>Pro-tips / FYIs </a:t>
            </a:r>
          </a:p>
          <a:p>
            <a:pPr marL="285750" indent="-285750">
              <a:buFont typeface="Arial,Sans-Serif"/>
              <a:buChar char="•"/>
            </a:pPr>
            <a:r>
              <a:rPr lang="en-US"/>
              <a:t>Use link tool</a:t>
            </a:r>
          </a:p>
          <a:p>
            <a:pPr marL="285750" indent="-285750">
              <a:buFont typeface="Arial,Sans-Serif"/>
              <a:buChar char="•"/>
            </a:pPr>
            <a:r>
              <a:rPr lang="en-US"/>
              <a:t>Include description </a:t>
            </a:r>
          </a:p>
          <a:p>
            <a:endParaRPr lang="en-US"/>
          </a:p>
        </p:txBody>
      </p:sp>
      <p:pic>
        <p:nvPicPr>
          <p:cNvPr id="8" name="Picture 7">
            <a:extLst>
              <a:ext uri="{FF2B5EF4-FFF2-40B4-BE49-F238E27FC236}">
                <a16:creationId xmlns:a16="http://schemas.microsoft.com/office/drawing/2014/main" id="{3A29D488-625A-A133-B6E0-3ABC378957D3}"/>
              </a:ext>
            </a:extLst>
          </p:cNvPr>
          <p:cNvPicPr>
            <a:picLocks noChangeAspect="1"/>
          </p:cNvPicPr>
          <p:nvPr/>
        </p:nvPicPr>
        <p:blipFill>
          <a:blip r:embed="rId3"/>
          <a:stretch>
            <a:fillRect/>
          </a:stretch>
        </p:blipFill>
        <p:spPr>
          <a:xfrm>
            <a:off x="823632" y="4457140"/>
            <a:ext cx="4381500" cy="85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27527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61A7A-CB1C-170A-2DF2-354A3367F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29321-57DD-EFFE-8E66-4EBCDFE07C52}"/>
              </a:ext>
            </a:extLst>
          </p:cNvPr>
          <p:cNvSpPr>
            <a:spLocks noGrp="1"/>
          </p:cNvSpPr>
          <p:nvPr>
            <p:ph type="title"/>
          </p:nvPr>
        </p:nvSpPr>
        <p:spPr/>
        <p:txBody>
          <a:bodyPr/>
          <a:lstStyle/>
          <a:p>
            <a:pPr rtl="0"/>
            <a:r>
              <a:rPr lang="en-US"/>
              <a:t>Tables</a:t>
            </a:r>
          </a:p>
        </p:txBody>
      </p:sp>
      <p:sp>
        <p:nvSpPr>
          <p:cNvPr id="4" name="Text Placeholder 3">
            <a:extLst>
              <a:ext uri="{FF2B5EF4-FFF2-40B4-BE49-F238E27FC236}">
                <a16:creationId xmlns:a16="http://schemas.microsoft.com/office/drawing/2014/main" id="{4438ED9C-E869-F8BC-8D51-EF479ED6A868}"/>
              </a:ext>
            </a:extLst>
          </p:cNvPr>
          <p:cNvSpPr>
            <a:spLocks noGrp="1"/>
          </p:cNvSpPr>
          <p:nvPr>
            <p:ph type="body" sz="half" idx="2"/>
          </p:nvPr>
        </p:nvSpPr>
        <p:spPr/>
        <p:txBody>
          <a:bodyPr vert="horz" lIns="91440" tIns="45720" rIns="91440" bIns="45720" rtlCol="0" anchor="t">
            <a:normAutofit/>
          </a:bodyPr>
          <a:lstStyle/>
          <a:p>
            <a:pPr marL="285750" indent="-285750">
              <a:buChar char="•"/>
            </a:pPr>
            <a:r>
              <a:rPr lang="en-US"/>
              <a:t>Need title</a:t>
            </a:r>
          </a:p>
          <a:p>
            <a:pPr marL="285750" indent="-285750">
              <a:buChar char="•"/>
            </a:pPr>
            <a:r>
              <a:rPr lang="en-US"/>
              <a:t>Rows/columns labeled</a:t>
            </a:r>
          </a:p>
          <a:p>
            <a:pPr marL="285750" indent="-285750">
              <a:buChar char="•"/>
            </a:pPr>
            <a:r>
              <a:rPr lang="en-US"/>
              <a:t>No blank cells</a:t>
            </a:r>
          </a:p>
        </p:txBody>
      </p:sp>
      <p:pic>
        <p:nvPicPr>
          <p:cNvPr id="8" name="Content Placeholder 7">
            <a:extLst>
              <a:ext uri="{FF2B5EF4-FFF2-40B4-BE49-F238E27FC236}">
                <a16:creationId xmlns:a16="http://schemas.microsoft.com/office/drawing/2014/main" id="{3936A93C-150F-E111-5192-939FF62F226A}"/>
              </a:ext>
            </a:extLst>
          </p:cNvPr>
          <p:cNvPicPr>
            <a:picLocks noGrp="1" noChangeAspect="1"/>
          </p:cNvPicPr>
          <p:nvPr>
            <p:ph idx="1"/>
          </p:nvPr>
        </p:nvPicPr>
        <p:blipFill>
          <a:blip r:embed="rId2"/>
          <a:stretch>
            <a:fillRect/>
          </a:stretch>
        </p:blipFill>
        <p:spPr>
          <a:xfrm>
            <a:off x="5567835" y="1263743"/>
            <a:ext cx="5686425" cy="914400"/>
          </a:xfrm>
          <a:prstGeom prst="rect">
            <a:avLst/>
          </a:prstGeom>
        </p:spPr>
      </p:pic>
      <p:pic>
        <p:nvPicPr>
          <p:cNvPr id="9" name="Picture 8">
            <a:extLst>
              <a:ext uri="{FF2B5EF4-FFF2-40B4-BE49-F238E27FC236}">
                <a16:creationId xmlns:a16="http://schemas.microsoft.com/office/drawing/2014/main" id="{0366D6AE-EB99-248D-362D-B91D4F58AFAE}"/>
              </a:ext>
            </a:extLst>
          </p:cNvPr>
          <p:cNvPicPr>
            <a:picLocks noChangeAspect="1"/>
          </p:cNvPicPr>
          <p:nvPr/>
        </p:nvPicPr>
        <p:blipFill>
          <a:blip r:embed="rId3"/>
          <a:stretch>
            <a:fillRect/>
          </a:stretch>
        </p:blipFill>
        <p:spPr>
          <a:xfrm>
            <a:off x="6622116" y="2356316"/>
            <a:ext cx="4438650" cy="3019425"/>
          </a:xfrm>
          <a:prstGeom prst="rect">
            <a:avLst/>
          </a:prstGeom>
        </p:spPr>
      </p:pic>
    </p:spTree>
    <p:extLst>
      <p:ext uri="{BB962C8B-B14F-4D97-AF65-F5344CB8AC3E}">
        <p14:creationId xmlns:p14="http://schemas.microsoft.com/office/powerpoint/2010/main" val="3888149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8639F-91A7-D5D8-4AE0-8D4F9269191B}"/>
              </a:ext>
            </a:extLst>
          </p:cNvPr>
          <p:cNvSpPr>
            <a:spLocks noGrp="1"/>
          </p:cNvSpPr>
          <p:nvPr>
            <p:ph type="title"/>
          </p:nvPr>
        </p:nvSpPr>
        <p:spPr/>
        <p:txBody>
          <a:bodyPr/>
          <a:lstStyle/>
          <a:p>
            <a:pPr rtl="0"/>
            <a:r>
              <a:rPr lang="en-US"/>
              <a:t>Tables</a:t>
            </a:r>
          </a:p>
        </p:txBody>
      </p:sp>
      <p:sp>
        <p:nvSpPr>
          <p:cNvPr id="4" name="Text Placeholder 3">
            <a:extLst>
              <a:ext uri="{FF2B5EF4-FFF2-40B4-BE49-F238E27FC236}">
                <a16:creationId xmlns:a16="http://schemas.microsoft.com/office/drawing/2014/main" id="{6C0332C5-3EB0-87AD-82FC-B2C89EF56EDE}"/>
              </a:ext>
            </a:extLst>
          </p:cNvPr>
          <p:cNvSpPr>
            <a:spLocks noGrp="1"/>
          </p:cNvSpPr>
          <p:nvPr>
            <p:ph type="body" sz="half" idx="2"/>
          </p:nvPr>
        </p:nvSpPr>
        <p:spPr/>
        <p:txBody>
          <a:bodyPr vert="horz" lIns="91440" tIns="45720" rIns="91440" bIns="45720" rtlCol="0" anchor="t">
            <a:normAutofit/>
          </a:bodyPr>
          <a:lstStyle/>
          <a:p>
            <a:pPr marL="285750" indent="-285750">
              <a:buChar char="•"/>
            </a:pPr>
            <a:r>
              <a:rPr lang="en-US"/>
              <a:t>Label Column/Row</a:t>
            </a:r>
          </a:p>
          <a:p>
            <a:pPr marL="285750" indent="-285750">
              <a:buChar char="•"/>
            </a:pPr>
            <a:r>
              <a:rPr lang="en-US"/>
              <a:t>Include Scope if there's a relationship between your columns and rows</a:t>
            </a:r>
          </a:p>
          <a:p>
            <a:pPr marL="285750" indent="-285750">
              <a:buChar char="•"/>
            </a:pPr>
            <a:r>
              <a:rPr lang="en-US"/>
              <a:t>Cell -&gt; Cell Properties</a:t>
            </a:r>
          </a:p>
        </p:txBody>
      </p:sp>
      <p:pic>
        <p:nvPicPr>
          <p:cNvPr id="15" name="Content Placeholder 14">
            <a:extLst>
              <a:ext uri="{FF2B5EF4-FFF2-40B4-BE49-F238E27FC236}">
                <a16:creationId xmlns:a16="http://schemas.microsoft.com/office/drawing/2014/main" id="{52D49305-1B26-EC30-6BC0-B729AA9314FA}"/>
              </a:ext>
            </a:extLst>
          </p:cNvPr>
          <p:cNvPicPr>
            <a:picLocks noGrp="1" noChangeAspect="1"/>
          </p:cNvPicPr>
          <p:nvPr>
            <p:ph idx="1"/>
          </p:nvPr>
        </p:nvPicPr>
        <p:blipFill>
          <a:blip r:embed="rId2"/>
          <a:stretch>
            <a:fillRect/>
          </a:stretch>
        </p:blipFill>
        <p:spPr>
          <a:xfrm>
            <a:off x="6251394" y="1609725"/>
            <a:ext cx="4162425" cy="3629025"/>
          </a:xfrm>
          <a:prstGeom prst="rect">
            <a:avLst/>
          </a:prstGeom>
        </p:spPr>
      </p:pic>
    </p:spTree>
    <p:extLst>
      <p:ext uri="{BB962C8B-B14F-4D97-AF65-F5344CB8AC3E}">
        <p14:creationId xmlns:p14="http://schemas.microsoft.com/office/powerpoint/2010/main" val="170219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B245C-5DD2-6808-222D-AB3B052159F9}"/>
              </a:ext>
            </a:extLst>
          </p:cNvPr>
          <p:cNvSpPr>
            <a:spLocks noGrp="1"/>
          </p:cNvSpPr>
          <p:nvPr>
            <p:ph type="title"/>
          </p:nvPr>
        </p:nvSpPr>
        <p:spPr>
          <a:xfrm>
            <a:off x="3649192" y="1714300"/>
            <a:ext cx="4893617" cy="1988097"/>
          </a:xfrm>
        </p:spPr>
        <p:txBody>
          <a:bodyPr>
            <a:normAutofit fontScale="90000"/>
          </a:bodyPr>
          <a:lstStyle/>
          <a:p>
            <a:r>
              <a:rPr lang="en-US">
                <a:ea typeface="+mj-lt"/>
                <a:cs typeface="+mj-lt"/>
              </a:rPr>
              <a:t>Why do this just for 1-2 students?</a:t>
            </a:r>
            <a:endParaRPr lang="en-US"/>
          </a:p>
        </p:txBody>
      </p:sp>
      <p:sp>
        <p:nvSpPr>
          <p:cNvPr id="3" name="Text Placeholder 2">
            <a:extLst>
              <a:ext uri="{FF2B5EF4-FFF2-40B4-BE49-F238E27FC236}">
                <a16:creationId xmlns:a16="http://schemas.microsoft.com/office/drawing/2014/main" id="{DD313629-EE02-144E-1FD8-E9BEC7C36460}"/>
              </a:ext>
            </a:extLst>
          </p:cNvPr>
          <p:cNvSpPr>
            <a:spLocks noGrp="1"/>
          </p:cNvSpPr>
          <p:nvPr>
            <p:ph type="body" idx="1"/>
          </p:nvPr>
        </p:nvSpPr>
        <p:spPr>
          <a:xfrm>
            <a:off x="4062249" y="4061367"/>
            <a:ext cx="4067503" cy="1633138"/>
          </a:xfrm>
        </p:spPr>
        <p:txBody>
          <a:bodyPr vert="horz" lIns="91440" tIns="45720" rIns="91440" bIns="45720" rtlCol="0" anchor="t">
            <a:normAutofit/>
          </a:bodyPr>
          <a:lstStyle/>
          <a:p>
            <a:r>
              <a:rPr lang="en-US"/>
              <a:t>why Title II isn't </a:t>
            </a:r>
            <a:r>
              <a:rPr lang="en-US" i="1"/>
              <a:t>just </a:t>
            </a:r>
            <a:r>
              <a:rPr lang="en-US"/>
              <a:t>about compliance</a:t>
            </a:r>
          </a:p>
        </p:txBody>
      </p:sp>
    </p:spTree>
    <p:extLst>
      <p:ext uri="{BB962C8B-B14F-4D97-AF65-F5344CB8AC3E}">
        <p14:creationId xmlns:p14="http://schemas.microsoft.com/office/powerpoint/2010/main" val="1785089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ECC1-FAF8-47DF-0B6E-AD624E3076D9}"/>
              </a:ext>
            </a:extLst>
          </p:cNvPr>
          <p:cNvSpPr>
            <a:spLocks noGrp="1"/>
          </p:cNvSpPr>
          <p:nvPr>
            <p:ph type="title"/>
          </p:nvPr>
        </p:nvSpPr>
        <p:spPr/>
        <p:txBody>
          <a:bodyPr/>
          <a:lstStyle/>
          <a:p>
            <a:r>
              <a:rPr lang="en-US"/>
              <a:t>Title II is a section of the Americans with disabilities act</a:t>
            </a:r>
          </a:p>
        </p:txBody>
      </p:sp>
      <p:sp>
        <p:nvSpPr>
          <p:cNvPr id="3" name="Content Placeholder 2">
            <a:extLst>
              <a:ext uri="{FF2B5EF4-FFF2-40B4-BE49-F238E27FC236}">
                <a16:creationId xmlns:a16="http://schemas.microsoft.com/office/drawing/2014/main" id="{E96B3418-3769-6261-BCD9-1BE47F9C3673}"/>
              </a:ext>
            </a:extLst>
          </p:cNvPr>
          <p:cNvSpPr>
            <a:spLocks noGrp="1"/>
          </p:cNvSpPr>
          <p:nvPr>
            <p:ph idx="1"/>
          </p:nvPr>
        </p:nvSpPr>
        <p:spPr/>
        <p:txBody>
          <a:bodyPr vert="horz" lIns="91440" tIns="45720" rIns="91440" bIns="45720" rtlCol="0" anchor="t">
            <a:normAutofit/>
          </a:bodyPr>
          <a:lstStyle/>
          <a:p>
            <a:pPr>
              <a:buFont typeface="Arial"/>
              <a:buChar char="•"/>
            </a:pPr>
            <a:r>
              <a:rPr lang="en-US">
                <a:ea typeface="+mj-lt"/>
                <a:cs typeface="+mj-lt"/>
              </a:rPr>
              <a:t>Title II is a section of the Americans with Disabilities Act</a:t>
            </a:r>
            <a:endParaRPr lang="en-US"/>
          </a:p>
          <a:p>
            <a:pPr>
              <a:buFont typeface="Arial"/>
              <a:buChar char="•"/>
            </a:pPr>
            <a:r>
              <a:rPr lang="en-US">
                <a:ea typeface="+mj-lt"/>
                <a:cs typeface="+mj-lt"/>
              </a:rPr>
              <a:t>The students who show up are putting in SO MUCH LABOR just to be here</a:t>
            </a:r>
          </a:p>
          <a:p>
            <a:pPr>
              <a:buFont typeface="Arial"/>
              <a:buChar char="•"/>
            </a:pPr>
            <a:r>
              <a:rPr lang="en-US">
                <a:ea typeface="+mj-lt"/>
                <a:cs typeface="+mj-lt"/>
              </a:rPr>
              <a:t>They want to be here. They are fighting to be here.</a:t>
            </a:r>
            <a:endParaRPr lang="en-US"/>
          </a:p>
          <a:p>
            <a:pPr>
              <a:buFont typeface="Arial"/>
              <a:buChar char="•"/>
            </a:pPr>
            <a:r>
              <a:rPr lang="en-US">
                <a:ea typeface="+mj-lt"/>
                <a:cs typeface="+mj-lt"/>
              </a:rPr>
              <a:t>Let's make sure they aren't left behind!</a:t>
            </a:r>
          </a:p>
        </p:txBody>
      </p:sp>
      <p:sp>
        <p:nvSpPr>
          <p:cNvPr id="4" name="Date Placeholder 3">
            <a:extLst>
              <a:ext uri="{FF2B5EF4-FFF2-40B4-BE49-F238E27FC236}">
                <a16:creationId xmlns:a16="http://schemas.microsoft.com/office/drawing/2014/main" id="{C92640D7-8969-6C9D-AD0C-F4B9E4514E3F}"/>
              </a:ext>
            </a:extLst>
          </p:cNvPr>
          <p:cNvSpPr>
            <a:spLocks noGrp="1"/>
          </p:cNvSpPr>
          <p:nvPr>
            <p:ph type="dt" sz="half" idx="10"/>
          </p:nvPr>
        </p:nvSpPr>
        <p:spPr/>
        <p:txBody>
          <a:bodyPr/>
          <a:lstStyle/>
          <a:p>
            <a:fld id="{BFF1A4A7-5266-4D7C-A002-E923141F7D17}" type="datetime1">
              <a:t>8/25/2026</a:t>
            </a:fld>
            <a:endParaRPr lang="en-US"/>
          </a:p>
        </p:txBody>
      </p:sp>
      <p:sp>
        <p:nvSpPr>
          <p:cNvPr id="5" name="Footer Placeholder 4">
            <a:extLst>
              <a:ext uri="{FF2B5EF4-FFF2-40B4-BE49-F238E27FC236}">
                <a16:creationId xmlns:a16="http://schemas.microsoft.com/office/drawing/2014/main" id="{3A390165-3F6A-FC89-02C9-12BF25372E3D}"/>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BF16C09-1121-11D3-D642-6BF70DD31AEB}"/>
              </a:ext>
            </a:extLst>
          </p:cNvPr>
          <p:cNvSpPr>
            <a:spLocks noGrp="1"/>
          </p:cNvSpPr>
          <p:nvPr>
            <p:ph type="sldNum" sz="quarter" idx="12"/>
          </p:nvPr>
        </p:nvSpPr>
        <p:spPr/>
        <p:txBody>
          <a:bodyPr/>
          <a:lstStyle/>
          <a:p>
            <a:fld id="{8DFDE724-0293-4953-AE9D-4D814FA589B0}" type="slidenum">
              <a:rPr lang="en-US" dirty="0"/>
              <a:t>3</a:t>
            </a:fld>
            <a:endParaRPr lang="en-US"/>
          </a:p>
        </p:txBody>
      </p:sp>
    </p:spTree>
    <p:extLst>
      <p:ext uri="{BB962C8B-B14F-4D97-AF65-F5344CB8AC3E}">
        <p14:creationId xmlns:p14="http://schemas.microsoft.com/office/powerpoint/2010/main" val="2230941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5E196-D922-35F3-65C8-688045421F9A}"/>
              </a:ext>
            </a:extLst>
          </p:cNvPr>
          <p:cNvSpPr>
            <a:spLocks noGrp="1"/>
          </p:cNvSpPr>
          <p:nvPr>
            <p:ph type="title"/>
          </p:nvPr>
        </p:nvSpPr>
        <p:spPr>
          <a:xfrm>
            <a:off x="261585" y="413971"/>
            <a:ext cx="11666742" cy="754604"/>
          </a:xfrm>
        </p:spPr>
        <p:txBody>
          <a:bodyPr vert="horz" lIns="91440" tIns="45720" rIns="91440" bIns="45720" rtlCol="0" anchor="t">
            <a:normAutofit/>
          </a:bodyPr>
          <a:lstStyle/>
          <a:p>
            <a:r>
              <a:rPr lang="en-US" sz="2800"/>
              <a:t>But...I don’t have any blind students?</a:t>
            </a:r>
          </a:p>
        </p:txBody>
      </p:sp>
      <p:sp>
        <p:nvSpPr>
          <p:cNvPr id="3" name="Text Placeholder 2">
            <a:extLst>
              <a:ext uri="{FF2B5EF4-FFF2-40B4-BE49-F238E27FC236}">
                <a16:creationId xmlns:a16="http://schemas.microsoft.com/office/drawing/2014/main" id="{878DB003-D6DC-E010-3935-D6056D291A5D}"/>
              </a:ext>
            </a:extLst>
          </p:cNvPr>
          <p:cNvSpPr>
            <a:spLocks noGrp="1"/>
          </p:cNvSpPr>
          <p:nvPr>
            <p:ph sz="half" idx="1"/>
          </p:nvPr>
        </p:nvSpPr>
        <p:spPr>
          <a:xfrm>
            <a:off x="6520312" y="2373827"/>
            <a:ext cx="5117135" cy="3625241"/>
          </a:xfrm>
        </p:spPr>
        <p:txBody>
          <a:bodyPr vert="horz" lIns="91440" tIns="45720" rIns="91440" bIns="45720" rtlCol="0" anchor="t">
            <a:noAutofit/>
          </a:bodyPr>
          <a:lstStyle/>
          <a:p>
            <a:r>
              <a:rPr lang="en-US" sz="1400">
                <a:ea typeface="+mj-lt"/>
                <a:cs typeface="+mj-lt"/>
              </a:rPr>
              <a:t>Device limitations (mobile phones, smart watches, smart TVs, or other small/alternate-input devices)</a:t>
            </a:r>
            <a:endParaRPr lang="en-US" sz="1400"/>
          </a:p>
          <a:p>
            <a:r>
              <a:rPr lang="en-US" sz="1400">
                <a:ea typeface="+mj-lt"/>
                <a:cs typeface="+mj-lt"/>
              </a:rPr>
              <a:t>Aging (changing physical abilities</a:t>
            </a:r>
          </a:p>
          <a:p>
            <a:r>
              <a:rPr lang="en-US" sz="1400">
                <a:ea typeface="+mj-lt"/>
                <a:cs typeface="+mj-lt"/>
              </a:rPr>
              <a:t>Temporary disabilities (broken arm, lost glasses, concussion)</a:t>
            </a:r>
            <a:endParaRPr lang="en-US" sz="1400"/>
          </a:p>
          <a:p>
            <a:r>
              <a:rPr lang="en-US" sz="1400">
                <a:ea typeface="+mj-lt"/>
                <a:cs typeface="+mj-lt"/>
              </a:rPr>
              <a:t>Situational limitations (bright sunlight, can't use audio)</a:t>
            </a:r>
            <a:endParaRPr lang="en-US" sz="1400"/>
          </a:p>
          <a:p>
            <a:r>
              <a:rPr lang="en-US" sz="1400">
                <a:ea typeface="+mj-lt"/>
                <a:cs typeface="+mj-lt"/>
              </a:rPr>
              <a:t>Slow/limited/expensive internet</a:t>
            </a:r>
            <a:endParaRPr lang="en-US" sz="1400"/>
          </a:p>
          <a:p>
            <a:r>
              <a:rPr lang="en-US" sz="1400">
                <a:ea typeface="+mj-lt"/>
                <a:cs typeface="+mj-lt"/>
              </a:rPr>
              <a:t>Device access (outdated operating systems, shared devices, limited permissions)</a:t>
            </a:r>
            <a:endParaRPr lang="en-US"/>
          </a:p>
        </p:txBody>
      </p:sp>
      <p:sp>
        <p:nvSpPr>
          <p:cNvPr id="7" name="Content Placeholder 6">
            <a:extLst>
              <a:ext uri="{FF2B5EF4-FFF2-40B4-BE49-F238E27FC236}">
                <a16:creationId xmlns:a16="http://schemas.microsoft.com/office/drawing/2014/main" id="{A3D48345-93FE-44FA-58AB-4B51CE6A4F2A}"/>
              </a:ext>
            </a:extLst>
          </p:cNvPr>
          <p:cNvSpPr>
            <a:spLocks noGrp="1"/>
          </p:cNvSpPr>
          <p:nvPr>
            <p:ph sz="half" idx="2"/>
          </p:nvPr>
        </p:nvSpPr>
        <p:spPr>
          <a:xfrm>
            <a:off x="838217" y="2466636"/>
            <a:ext cx="2116724" cy="2789971"/>
          </a:xfrm>
        </p:spPr>
        <p:txBody>
          <a:bodyPr vert="horz" lIns="91440" tIns="45720" rIns="91440" bIns="45720" rtlCol="0" anchor="t">
            <a:noAutofit/>
          </a:bodyPr>
          <a:lstStyle/>
          <a:p>
            <a:pPr>
              <a:lnSpc>
                <a:spcPct val="150000"/>
              </a:lnSpc>
            </a:pPr>
            <a:r>
              <a:rPr lang="en-US" sz="1400">
                <a:ea typeface="+mj-lt"/>
                <a:cs typeface="+mj-lt"/>
              </a:rPr>
              <a:t>auditory</a:t>
            </a:r>
            <a:endParaRPr lang="en-US" sz="1400"/>
          </a:p>
          <a:p>
            <a:pPr>
              <a:lnSpc>
                <a:spcPct val="150000"/>
              </a:lnSpc>
            </a:pPr>
            <a:r>
              <a:rPr lang="en-US" sz="1400">
                <a:ea typeface="+mj-lt"/>
                <a:cs typeface="+mj-lt"/>
              </a:rPr>
              <a:t>cognitive</a:t>
            </a:r>
          </a:p>
          <a:p>
            <a:pPr>
              <a:lnSpc>
                <a:spcPct val="150000"/>
              </a:lnSpc>
            </a:pPr>
            <a:r>
              <a:rPr lang="en-US" sz="1400">
                <a:ea typeface="+mj-lt"/>
                <a:cs typeface="+mj-lt"/>
              </a:rPr>
              <a:t>neurological</a:t>
            </a:r>
          </a:p>
          <a:p>
            <a:pPr>
              <a:lnSpc>
                <a:spcPct val="150000"/>
              </a:lnSpc>
            </a:pPr>
            <a:r>
              <a:rPr lang="en-US" sz="1400">
                <a:ea typeface="+mj-lt"/>
                <a:cs typeface="+mj-lt"/>
              </a:rPr>
              <a:t>speech</a:t>
            </a:r>
          </a:p>
          <a:p>
            <a:pPr>
              <a:lnSpc>
                <a:spcPct val="150000"/>
              </a:lnSpc>
            </a:pPr>
            <a:r>
              <a:rPr lang="en-US" sz="1400">
                <a:ea typeface="+mj-lt"/>
                <a:cs typeface="+mj-lt"/>
              </a:rPr>
              <a:t>visual</a:t>
            </a:r>
          </a:p>
          <a:p>
            <a:pPr>
              <a:lnSpc>
                <a:spcPct val="150000"/>
              </a:lnSpc>
            </a:pPr>
            <a:r>
              <a:rPr lang="en-US" sz="1400">
                <a:ea typeface="+mj-lt"/>
                <a:cs typeface="+mj-lt"/>
              </a:rPr>
              <a:t>developmental</a:t>
            </a:r>
            <a:endParaRPr lang="en-US"/>
          </a:p>
        </p:txBody>
      </p:sp>
      <p:sp>
        <p:nvSpPr>
          <p:cNvPr id="4" name="Date Placeholder 3">
            <a:extLst>
              <a:ext uri="{FF2B5EF4-FFF2-40B4-BE49-F238E27FC236}">
                <a16:creationId xmlns:a16="http://schemas.microsoft.com/office/drawing/2014/main" id="{323DF1D9-E83C-4C57-E72D-30510C3A7558}"/>
              </a:ext>
            </a:extLst>
          </p:cNvPr>
          <p:cNvSpPr>
            <a:spLocks noGrp="1"/>
          </p:cNvSpPr>
          <p:nvPr>
            <p:ph type="dt" sz="half" idx="10"/>
          </p:nvPr>
        </p:nvSpPr>
        <p:spPr/>
        <p:txBody>
          <a:bodyPr/>
          <a:lstStyle/>
          <a:p>
            <a:fld id="{EFB48E46-ADCF-43C4-A37B-CA2737FDC4B1}" type="datetime1">
              <a:t>8/25/2026</a:t>
            </a:fld>
            <a:endParaRPr lang="en-US"/>
          </a:p>
        </p:txBody>
      </p:sp>
      <p:sp>
        <p:nvSpPr>
          <p:cNvPr id="5" name="Footer Placeholder 4">
            <a:extLst>
              <a:ext uri="{FF2B5EF4-FFF2-40B4-BE49-F238E27FC236}">
                <a16:creationId xmlns:a16="http://schemas.microsoft.com/office/drawing/2014/main" id="{7F6E6C2D-31A5-CB94-3A83-45D8F3F8365B}"/>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1CFCBBB6-95FD-C1C5-0320-CDD4099B8341}"/>
              </a:ext>
            </a:extLst>
          </p:cNvPr>
          <p:cNvSpPr>
            <a:spLocks noGrp="1"/>
          </p:cNvSpPr>
          <p:nvPr>
            <p:ph type="sldNum" sz="quarter" idx="12"/>
          </p:nvPr>
        </p:nvSpPr>
        <p:spPr/>
        <p:txBody>
          <a:bodyPr/>
          <a:lstStyle/>
          <a:p>
            <a:fld id="{8DFDE724-0293-4953-AE9D-4D814FA589B0}" type="slidenum">
              <a:rPr lang="en-US" dirty="0"/>
              <a:t>4</a:t>
            </a:fld>
            <a:endParaRPr lang="en-US"/>
          </a:p>
        </p:txBody>
      </p:sp>
      <p:sp>
        <p:nvSpPr>
          <p:cNvPr id="11" name="Content Placeholder 6">
            <a:extLst>
              <a:ext uri="{FF2B5EF4-FFF2-40B4-BE49-F238E27FC236}">
                <a16:creationId xmlns:a16="http://schemas.microsoft.com/office/drawing/2014/main" id="{B299DAB8-1A3C-49DB-5C35-C437635519E5}"/>
              </a:ext>
            </a:extLst>
          </p:cNvPr>
          <p:cNvSpPr txBox="1">
            <a:spLocks/>
          </p:cNvSpPr>
          <p:nvPr/>
        </p:nvSpPr>
        <p:spPr>
          <a:xfrm>
            <a:off x="3432925" y="2467613"/>
            <a:ext cx="2116724" cy="2789971"/>
          </a:xfrm>
          <a:prstGeom prst="rect">
            <a:avLst/>
          </a:prstGeom>
        </p:spPr>
        <p:txBody>
          <a:bodyPr vert="horz" lIns="91440" tIns="45720" rIns="91440" bIns="45720" rtlCol="0" anchor="t">
            <a:noAutofit/>
          </a:bodyPr>
          <a:lst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j-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j-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j-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j-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1400"/>
              <a:t>orthopedic </a:t>
            </a:r>
            <a:endParaRPr lang="en-US"/>
          </a:p>
          <a:p>
            <a:pPr>
              <a:lnSpc>
                <a:spcPct val="150000"/>
              </a:lnSpc>
            </a:pPr>
            <a:r>
              <a:rPr lang="en-US" sz="1400"/>
              <a:t>emotional </a:t>
            </a:r>
            <a:endParaRPr lang="en-US"/>
          </a:p>
          <a:p>
            <a:pPr>
              <a:lnSpc>
                <a:spcPct val="150000"/>
              </a:lnSpc>
            </a:pPr>
            <a:r>
              <a:rPr lang="en-US" sz="1400"/>
              <a:t>learning </a:t>
            </a:r>
            <a:endParaRPr lang="en-US"/>
          </a:p>
          <a:p>
            <a:pPr>
              <a:lnSpc>
                <a:spcPct val="150000"/>
              </a:lnSpc>
            </a:pPr>
            <a:r>
              <a:rPr lang="en-US" sz="1400"/>
              <a:t>memory </a:t>
            </a:r>
            <a:endParaRPr lang="en-US"/>
          </a:p>
          <a:p>
            <a:pPr>
              <a:lnSpc>
                <a:spcPct val="150000"/>
              </a:lnSpc>
            </a:pPr>
            <a:r>
              <a:rPr lang="en-US" sz="1400"/>
              <a:t>multiple </a:t>
            </a:r>
            <a:endParaRPr lang="en-US"/>
          </a:p>
          <a:p>
            <a:pPr>
              <a:lnSpc>
                <a:spcPct val="150000"/>
              </a:lnSpc>
            </a:pPr>
            <a:r>
              <a:rPr lang="en-US" sz="1400"/>
              <a:t>hearing</a:t>
            </a:r>
            <a:endParaRPr lang="en-US"/>
          </a:p>
        </p:txBody>
      </p:sp>
      <p:sp>
        <p:nvSpPr>
          <p:cNvPr id="12" name="TextBox 11">
            <a:extLst>
              <a:ext uri="{FF2B5EF4-FFF2-40B4-BE49-F238E27FC236}">
                <a16:creationId xmlns:a16="http://schemas.microsoft.com/office/drawing/2014/main" id="{E4A12DBE-1306-2050-DBF2-C3D803ADE1DF}"/>
              </a:ext>
            </a:extLst>
          </p:cNvPr>
          <p:cNvSpPr txBox="1"/>
          <p:nvPr/>
        </p:nvSpPr>
        <p:spPr>
          <a:xfrm>
            <a:off x="454269" y="1582616"/>
            <a:ext cx="53975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00000"/>
                </a:solidFill>
                <a:latin typeface="Avenir Next LT Pro"/>
              </a:rPr>
              <a:t>Title II accessibility a puzzle piece in our effort to "do better for folks who are disabled!</a:t>
            </a:r>
            <a:endParaRPr lang="en-US"/>
          </a:p>
        </p:txBody>
      </p:sp>
      <p:sp>
        <p:nvSpPr>
          <p:cNvPr id="13" name="TextBox 12">
            <a:extLst>
              <a:ext uri="{FF2B5EF4-FFF2-40B4-BE49-F238E27FC236}">
                <a16:creationId xmlns:a16="http://schemas.microsoft.com/office/drawing/2014/main" id="{9EF4926C-B5A5-FE99-E041-94BD584D59F8}"/>
              </a:ext>
            </a:extLst>
          </p:cNvPr>
          <p:cNvSpPr txBox="1"/>
          <p:nvPr/>
        </p:nvSpPr>
        <p:spPr>
          <a:xfrm>
            <a:off x="6520961" y="1582615"/>
            <a:ext cx="53291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rgbClr val="000000"/>
                </a:solidFill>
                <a:latin typeface="Avenir Next LT Pro"/>
              </a:rPr>
              <a:t>We can also be 'disabled' by our environments &amp; situations!</a:t>
            </a:r>
            <a:endParaRPr lang="en-US"/>
          </a:p>
        </p:txBody>
      </p:sp>
    </p:spTree>
    <p:extLst>
      <p:ext uri="{BB962C8B-B14F-4D97-AF65-F5344CB8AC3E}">
        <p14:creationId xmlns:p14="http://schemas.microsoft.com/office/powerpoint/2010/main" val="4291569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EA0F4-9D37-FED2-828E-4303770EE01E}"/>
              </a:ext>
            </a:extLst>
          </p:cNvPr>
          <p:cNvSpPr>
            <a:spLocks noGrp="1"/>
          </p:cNvSpPr>
          <p:nvPr>
            <p:ph type="title"/>
          </p:nvPr>
        </p:nvSpPr>
        <p:spPr/>
        <p:txBody>
          <a:bodyPr/>
          <a:lstStyle/>
          <a:p>
            <a:r>
              <a:rPr lang="en-US"/>
              <a:t>So...what does this impact?</a:t>
            </a:r>
          </a:p>
        </p:txBody>
      </p:sp>
      <p:sp>
        <p:nvSpPr>
          <p:cNvPr id="5" name="Text Placeholder 4">
            <a:extLst>
              <a:ext uri="{FF2B5EF4-FFF2-40B4-BE49-F238E27FC236}">
                <a16:creationId xmlns:a16="http://schemas.microsoft.com/office/drawing/2014/main" id="{2371D102-B584-E2BD-2613-E2D8135A0A8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41480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6E40A-4321-19C9-FD56-DDD1253CE219}"/>
              </a:ext>
            </a:extLst>
          </p:cNvPr>
          <p:cNvSpPr>
            <a:spLocks noGrp="1"/>
          </p:cNvSpPr>
          <p:nvPr>
            <p:ph type="title"/>
          </p:nvPr>
        </p:nvSpPr>
        <p:spPr>
          <a:xfrm>
            <a:off x="360192" y="1293689"/>
            <a:ext cx="5350427" cy="1868544"/>
          </a:xfrm>
        </p:spPr>
        <p:txBody>
          <a:bodyPr/>
          <a:lstStyle/>
          <a:p>
            <a:r>
              <a:rPr lang="en-US"/>
              <a:t>Whose materials? Where?</a:t>
            </a:r>
          </a:p>
        </p:txBody>
      </p:sp>
      <p:pic>
        <p:nvPicPr>
          <p:cNvPr id="5" name="Content Placeholder 4" descr="Umbrella outline">
            <a:extLst>
              <a:ext uri="{FF2B5EF4-FFF2-40B4-BE49-F238E27FC236}">
                <a16:creationId xmlns:a16="http://schemas.microsoft.com/office/drawing/2014/main" id="{876FD6FD-4B08-35EF-B504-7EA5B9A1B045}"/>
              </a:ext>
            </a:extLst>
          </p:cNvPr>
          <p:cNvPicPr>
            <a:picLocks noGrp="1" noChangeAspect="1"/>
          </p:cNvPicPr>
          <p:nvPr>
            <p:ph sz="half" idx="1"/>
          </p:nvPr>
        </p:nvPicPr>
        <p:blipFill>
          <a:blip>
            <a:extLst>
              <a:ext uri="{96DAC541-7B7A-43D3-8B79-37D633B846F1}">
                <asvg:svgBlip xmlns:asvg="http://schemas.microsoft.com/office/drawing/2016/SVG/main" r:embed="rId2"/>
              </a:ext>
            </a:extLst>
          </a:blip>
          <a:stretch>
            <a:fillRect/>
          </a:stretch>
        </p:blipFill>
        <p:spPr>
          <a:xfrm>
            <a:off x="5230680" y="-49481"/>
            <a:ext cx="6875898" cy="6926089"/>
          </a:xfrm>
          <a:prstGeom prst="rect">
            <a:avLst/>
          </a:prstGeom>
        </p:spPr>
      </p:pic>
      <p:sp>
        <p:nvSpPr>
          <p:cNvPr id="4" name="TextBox 3">
            <a:extLst>
              <a:ext uri="{FF2B5EF4-FFF2-40B4-BE49-F238E27FC236}">
                <a16:creationId xmlns:a16="http://schemas.microsoft.com/office/drawing/2014/main" id="{8019D24A-55E6-2115-5C7A-8D7C7B1ED9EC}"/>
              </a:ext>
            </a:extLst>
          </p:cNvPr>
          <p:cNvSpPr txBox="1"/>
          <p:nvPr/>
        </p:nvSpPr>
        <p:spPr>
          <a:xfrm>
            <a:off x="6146380" y="3258967"/>
            <a:ext cx="13854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Lecture slides</a:t>
            </a:r>
          </a:p>
        </p:txBody>
      </p:sp>
      <p:sp>
        <p:nvSpPr>
          <p:cNvPr id="6" name="TextBox 5">
            <a:extLst>
              <a:ext uri="{FF2B5EF4-FFF2-40B4-BE49-F238E27FC236}">
                <a16:creationId xmlns:a16="http://schemas.microsoft.com/office/drawing/2014/main" id="{917BBBCA-0084-3344-CAA6-12FA1C04236C}"/>
              </a:ext>
            </a:extLst>
          </p:cNvPr>
          <p:cNvSpPr txBox="1"/>
          <p:nvPr/>
        </p:nvSpPr>
        <p:spPr>
          <a:xfrm>
            <a:off x="358959" y="3699793"/>
            <a:ext cx="488687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i="0" u="none" strike="noStrike" baseline="0">
                <a:solidFill>
                  <a:srgbClr val="9C2E4D"/>
                </a:solidFill>
                <a:latin typeface="Avenir Next LT Pro"/>
                <a:ea typeface="Arial"/>
                <a:cs typeface="Arial"/>
              </a:rPr>
              <a:t>Anything else students are required to read, view, </a:t>
            </a:r>
            <a:r>
              <a:rPr lang="en-US" sz="2000" b="1">
                <a:solidFill>
                  <a:srgbClr val="9C2E4D"/>
                </a:solidFill>
                <a:latin typeface="Avenir Next LT Pro"/>
                <a:ea typeface="Arial"/>
                <a:cs typeface="Arial"/>
              </a:rPr>
              <a:t>or interact</a:t>
            </a:r>
            <a:r>
              <a:rPr lang="en-US" sz="2000" b="1" i="0" u="none" strike="noStrike" baseline="0">
                <a:solidFill>
                  <a:srgbClr val="9C2E4D"/>
                </a:solidFill>
                <a:latin typeface="Avenir Next LT Pro"/>
                <a:ea typeface="Arial"/>
                <a:cs typeface="Arial"/>
              </a:rPr>
              <a:t> with for the course</a:t>
            </a:r>
            <a:r>
              <a:rPr lang="en-US" sz="2000" b="1">
                <a:solidFill>
                  <a:srgbClr val="9C2E4D"/>
                </a:solidFill>
                <a:latin typeface="Avenir Next LT Pro"/>
                <a:ea typeface="Arial"/>
                <a:cs typeface="Arial"/>
              </a:rPr>
              <a:t>!</a:t>
            </a:r>
            <a:endParaRPr lang="en-US" sz="2000" b="1">
              <a:solidFill>
                <a:srgbClr val="9C2E4D"/>
              </a:solidFill>
            </a:endParaRPr>
          </a:p>
        </p:txBody>
      </p:sp>
      <p:sp>
        <p:nvSpPr>
          <p:cNvPr id="7" name="TextBox 6">
            <a:extLst>
              <a:ext uri="{FF2B5EF4-FFF2-40B4-BE49-F238E27FC236}">
                <a16:creationId xmlns:a16="http://schemas.microsoft.com/office/drawing/2014/main" id="{47387454-70D2-12ED-B952-99FCF9394218}"/>
              </a:ext>
            </a:extLst>
          </p:cNvPr>
          <p:cNvSpPr txBox="1"/>
          <p:nvPr/>
        </p:nvSpPr>
        <p:spPr>
          <a:xfrm>
            <a:off x="5749637" y="3989480"/>
            <a:ext cx="2915754"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0" i="0" u="none" strike="noStrike" baseline="0">
                <a:solidFill>
                  <a:srgbClr val="000000"/>
                </a:solidFill>
                <a:latin typeface="Avenir Next LT Pro"/>
                <a:ea typeface="Arial"/>
                <a:cs typeface="Arial"/>
              </a:rPr>
              <a:t>Brightspace content pages</a:t>
            </a:r>
            <a:endParaRPr lang="en-US"/>
          </a:p>
          <a:p>
            <a:pPr algn="ctr"/>
            <a:r>
              <a:rPr lang="en-US" sz="1200" b="0" i="0" u="none" strike="noStrike" baseline="0">
                <a:solidFill>
                  <a:srgbClr val="000000"/>
                </a:solidFill>
                <a:latin typeface="Avenir Next LT Pro"/>
                <a:ea typeface="Arial"/>
                <a:cs typeface="Arial"/>
              </a:rPr>
              <a:t>(text typed directly </a:t>
            </a:r>
            <a:r>
              <a:rPr lang="en-US" sz="1200">
                <a:solidFill>
                  <a:srgbClr val="000000"/>
                </a:solidFill>
                <a:latin typeface="Avenir Next LT Pro"/>
                <a:ea typeface="Arial"/>
                <a:cs typeface="Arial"/>
              </a:rPr>
              <a:t>into Brightspace</a:t>
            </a:r>
            <a:r>
              <a:rPr lang="en-US" sz="1200" b="0" i="0" u="none" strike="noStrike" baseline="0">
                <a:solidFill>
                  <a:srgbClr val="000000"/>
                </a:solidFill>
                <a:latin typeface="Avenir Next LT Pro"/>
                <a:ea typeface="Arial"/>
                <a:cs typeface="Arial"/>
              </a:rPr>
              <a:t>)</a:t>
            </a:r>
            <a:r>
              <a:rPr lang="en-US" sz="1200" b="0" i="0">
                <a:solidFill>
                  <a:srgbClr val="000000"/>
                </a:solidFill>
                <a:latin typeface="Avenir Next LT Pro"/>
                <a:ea typeface="Arial"/>
                <a:cs typeface="Arial"/>
              </a:rPr>
              <a:t>​</a:t>
            </a:r>
            <a:endParaRPr lang="en-US" sz="1200"/>
          </a:p>
        </p:txBody>
      </p:sp>
      <p:sp>
        <p:nvSpPr>
          <p:cNvPr id="8" name="TextBox 7">
            <a:extLst>
              <a:ext uri="{FF2B5EF4-FFF2-40B4-BE49-F238E27FC236}">
                <a16:creationId xmlns:a16="http://schemas.microsoft.com/office/drawing/2014/main" id="{22725E9A-594B-0BF1-600C-776AB3B865F0}"/>
              </a:ext>
            </a:extLst>
          </p:cNvPr>
          <p:cNvSpPr txBox="1"/>
          <p:nvPr/>
        </p:nvSpPr>
        <p:spPr>
          <a:xfrm>
            <a:off x="9332926" y="3491975"/>
            <a:ext cx="2531604"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0" i="0" u="none" strike="noStrike" baseline="0">
                <a:solidFill>
                  <a:srgbClr val="000000"/>
                </a:solidFill>
                <a:latin typeface="Avenir Next LT Pro"/>
                <a:ea typeface="Arial"/>
                <a:cs typeface="Arial"/>
              </a:rPr>
              <a:t>File uploads</a:t>
            </a:r>
            <a:endParaRPr lang="en-US"/>
          </a:p>
          <a:p>
            <a:pPr lvl="0" algn="ctr"/>
            <a:r>
              <a:rPr lang="en-US" sz="1200" b="0" i="0" u="none" strike="noStrike" baseline="0">
                <a:solidFill>
                  <a:srgbClr val="000000"/>
                </a:solidFill>
                <a:latin typeface="Avenir Next LT Pro"/>
                <a:ea typeface="Arial"/>
                <a:cs typeface="Arial"/>
              </a:rPr>
              <a:t>(PDFs, Word docs, PowerPoints</a:t>
            </a:r>
            <a:r>
              <a:rPr lang="en-US" sz="1200">
                <a:solidFill>
                  <a:srgbClr val="000000"/>
                </a:solidFill>
                <a:latin typeface="Avenir Next LT Pro"/>
                <a:ea typeface="Arial"/>
                <a:cs typeface="Arial"/>
              </a:rPr>
              <a:t>)</a:t>
            </a:r>
            <a:endParaRPr lang="en-US" sz="1200">
              <a:cs typeface="Arial"/>
            </a:endParaRPr>
          </a:p>
        </p:txBody>
      </p:sp>
      <p:sp>
        <p:nvSpPr>
          <p:cNvPr id="9" name="TextBox 8">
            <a:extLst>
              <a:ext uri="{FF2B5EF4-FFF2-40B4-BE49-F238E27FC236}">
                <a16:creationId xmlns:a16="http://schemas.microsoft.com/office/drawing/2014/main" id="{416629C5-D085-40BE-1207-87FCD1E4B4E6}"/>
              </a:ext>
            </a:extLst>
          </p:cNvPr>
          <p:cNvSpPr txBox="1"/>
          <p:nvPr/>
        </p:nvSpPr>
        <p:spPr>
          <a:xfrm>
            <a:off x="9024346" y="4480686"/>
            <a:ext cx="174441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000000"/>
                </a:solidFill>
                <a:latin typeface="Avenir Next LT Pro"/>
                <a:cs typeface="Arial"/>
              </a:rPr>
              <a:t>Lecture Recordings</a:t>
            </a:r>
            <a:endParaRPr lang="en-US"/>
          </a:p>
        </p:txBody>
      </p:sp>
    </p:spTree>
    <p:extLst>
      <p:ext uri="{BB962C8B-B14F-4D97-AF65-F5344CB8AC3E}">
        <p14:creationId xmlns:p14="http://schemas.microsoft.com/office/powerpoint/2010/main" val="4167170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8A657-0C0F-F4AA-1D38-2163EBAA5975}"/>
              </a:ext>
            </a:extLst>
          </p:cNvPr>
          <p:cNvSpPr>
            <a:spLocks noGrp="1"/>
          </p:cNvSpPr>
          <p:nvPr>
            <p:ph type="title"/>
          </p:nvPr>
        </p:nvSpPr>
        <p:spPr/>
        <p:txBody>
          <a:bodyPr vert="horz" lIns="91440" tIns="45720" rIns="91440" bIns="45720" rtlCol="0" anchor="ctr">
            <a:normAutofit/>
          </a:bodyPr>
          <a:lstStyle/>
          <a:p>
            <a:r>
              <a:rPr lang="en-US">
                <a:ea typeface="+mj-lt"/>
                <a:cs typeface="+mj-lt"/>
              </a:rPr>
              <a:t>I think my materials are inaccessible!</a:t>
            </a:r>
            <a:endParaRPr lang="en-US"/>
          </a:p>
        </p:txBody>
      </p:sp>
      <p:sp>
        <p:nvSpPr>
          <p:cNvPr id="3" name="Text Placeholder 2">
            <a:extLst>
              <a:ext uri="{FF2B5EF4-FFF2-40B4-BE49-F238E27FC236}">
                <a16:creationId xmlns:a16="http://schemas.microsoft.com/office/drawing/2014/main" id="{C98692C0-B4B9-AC3F-A622-55728FDF03C1}"/>
              </a:ext>
            </a:extLst>
          </p:cNvPr>
          <p:cNvSpPr>
            <a:spLocks noGrp="1"/>
          </p:cNvSpPr>
          <p:nvPr>
            <p:ph type="body" idx="1"/>
          </p:nvPr>
        </p:nvSpPr>
        <p:spPr>
          <a:xfrm>
            <a:off x="4062249" y="4263022"/>
            <a:ext cx="4067503" cy="1154037"/>
          </a:xfrm>
        </p:spPr>
        <p:txBody>
          <a:bodyPr vert="horz" lIns="91440" tIns="45720" rIns="91440" bIns="45720" rtlCol="0" anchor="t">
            <a:normAutofit/>
          </a:bodyPr>
          <a:lstStyle/>
          <a:p>
            <a:r>
              <a:rPr lang="en-US"/>
              <a:t>How we can help you, and how you can help yourself!</a:t>
            </a:r>
          </a:p>
        </p:txBody>
      </p:sp>
    </p:spTree>
    <p:extLst>
      <p:ext uri="{BB962C8B-B14F-4D97-AF65-F5344CB8AC3E}">
        <p14:creationId xmlns:p14="http://schemas.microsoft.com/office/powerpoint/2010/main" val="3894159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31CDA43-0B25-6ED8-A2BC-C15CF0BB6FF5}"/>
              </a:ext>
            </a:extLst>
          </p:cNvPr>
          <p:cNvSpPr>
            <a:spLocks noGrp="1"/>
          </p:cNvSpPr>
          <p:nvPr>
            <p:ph type="dt" sz="half" idx="10"/>
          </p:nvPr>
        </p:nvSpPr>
        <p:spPr/>
        <p:txBody>
          <a:bodyPr/>
          <a:lstStyle/>
          <a:p>
            <a:fld id="{8A64812D-94C3-4435-9BF7-1019E4C5D7D1}" type="datetime1">
              <a:t>8/25/2026</a:t>
            </a:fld>
            <a:endParaRPr lang="en-US"/>
          </a:p>
        </p:txBody>
      </p:sp>
      <p:sp>
        <p:nvSpPr>
          <p:cNvPr id="5" name="Footer Placeholder 4">
            <a:extLst>
              <a:ext uri="{FF2B5EF4-FFF2-40B4-BE49-F238E27FC236}">
                <a16:creationId xmlns:a16="http://schemas.microsoft.com/office/drawing/2014/main" id="{E20107A9-8305-3F2A-E551-BCDFA45B75E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ADF5230-16BA-6C1A-6F1F-4A00273A0B3B}"/>
              </a:ext>
            </a:extLst>
          </p:cNvPr>
          <p:cNvSpPr>
            <a:spLocks noGrp="1"/>
          </p:cNvSpPr>
          <p:nvPr>
            <p:ph type="sldNum" sz="quarter" idx="12"/>
          </p:nvPr>
        </p:nvSpPr>
        <p:spPr/>
        <p:txBody>
          <a:bodyPr/>
          <a:lstStyle/>
          <a:p>
            <a:fld id="{8DFDE724-0293-4953-AE9D-4D814FA589B0}" type="slidenum">
              <a:rPr lang="en-US" dirty="0"/>
              <a:t>8</a:t>
            </a:fld>
            <a:endParaRPr lang="en-US"/>
          </a:p>
        </p:txBody>
      </p:sp>
      <p:graphicFrame>
        <p:nvGraphicFramePr>
          <p:cNvPr id="12" name="Table 11">
            <a:extLst>
              <a:ext uri="{FF2B5EF4-FFF2-40B4-BE49-F238E27FC236}">
                <a16:creationId xmlns:a16="http://schemas.microsoft.com/office/drawing/2014/main" id="{F96541C4-8402-1A11-DA1D-85FEA730CA89}"/>
              </a:ext>
            </a:extLst>
          </p:cNvPr>
          <p:cNvGraphicFramePr>
            <a:graphicFrameLocks noGrp="1"/>
          </p:cNvGraphicFramePr>
          <p:nvPr>
            <p:extLst>
              <p:ext uri="{D42A27DB-BD31-4B8C-83A1-F6EECF244321}">
                <p14:modId xmlns:p14="http://schemas.microsoft.com/office/powerpoint/2010/main" val="860369360"/>
              </p:ext>
            </p:extLst>
          </p:nvPr>
        </p:nvGraphicFramePr>
        <p:xfrm>
          <a:off x="289169" y="1844431"/>
          <a:ext cx="11234765" cy="3163868"/>
        </p:xfrm>
        <a:graphic>
          <a:graphicData uri="http://schemas.openxmlformats.org/drawingml/2006/table">
            <a:tbl>
              <a:tblPr firstRow="1" bandRow="1">
                <a:tableStyleId>{21E4AEA4-8DFA-4A89-87EB-49C32662AFE0}</a:tableStyleId>
              </a:tblPr>
              <a:tblGrid>
                <a:gridCol w="2240643">
                  <a:extLst>
                    <a:ext uri="{9D8B030D-6E8A-4147-A177-3AD203B41FA5}">
                      <a16:colId xmlns:a16="http://schemas.microsoft.com/office/drawing/2014/main" val="2778829673"/>
                    </a:ext>
                  </a:extLst>
                </a:gridCol>
                <a:gridCol w="5755933">
                  <a:extLst>
                    <a:ext uri="{9D8B030D-6E8A-4147-A177-3AD203B41FA5}">
                      <a16:colId xmlns:a16="http://schemas.microsoft.com/office/drawing/2014/main" val="1244230865"/>
                    </a:ext>
                  </a:extLst>
                </a:gridCol>
                <a:gridCol w="3238189">
                  <a:extLst>
                    <a:ext uri="{9D8B030D-6E8A-4147-A177-3AD203B41FA5}">
                      <a16:colId xmlns:a16="http://schemas.microsoft.com/office/drawing/2014/main" val="2344097865"/>
                    </a:ext>
                  </a:extLst>
                </a:gridCol>
              </a:tblGrid>
              <a:tr h="567018">
                <a:tc>
                  <a:txBody>
                    <a:bodyPr/>
                    <a:lstStyle/>
                    <a:p>
                      <a:pPr>
                        <a:buNone/>
                      </a:pPr>
                      <a:r>
                        <a:rPr lang="en-US"/>
                        <a:t>Tool</a:t>
                      </a:r>
                    </a:p>
                  </a:txBody>
                  <a:tcPr anchor="ctr"/>
                </a:tc>
                <a:tc>
                  <a:txBody>
                    <a:bodyPr/>
                    <a:lstStyle/>
                    <a:p>
                      <a:pPr>
                        <a:buNone/>
                      </a:pPr>
                      <a:r>
                        <a:rPr lang="en-US"/>
                        <a:t>What it's for</a:t>
                      </a:r>
                    </a:p>
                  </a:txBody>
                  <a:tcPr anchor="ctr"/>
                </a:tc>
                <a:tc>
                  <a:txBody>
                    <a:bodyPr/>
                    <a:lstStyle/>
                    <a:p>
                      <a:pPr lvl="0">
                        <a:buNone/>
                      </a:pPr>
                      <a:r>
                        <a:rPr lang="en-US"/>
                        <a:t>More Information</a:t>
                      </a:r>
                    </a:p>
                  </a:txBody>
                  <a:tcPr anchor="ctr"/>
                </a:tc>
                <a:extLst>
                  <a:ext uri="{0D108BD9-81ED-4DB2-BD59-A6C34878D82A}">
                    <a16:rowId xmlns:a16="http://schemas.microsoft.com/office/drawing/2014/main" val="524300000"/>
                  </a:ext>
                </a:extLst>
              </a:tr>
              <a:tr h="978385">
                <a:tc>
                  <a:txBody>
                    <a:bodyPr/>
                    <a:lstStyle/>
                    <a:p>
                      <a:pPr>
                        <a:buNone/>
                      </a:pPr>
                      <a:r>
                        <a:rPr lang="en-US"/>
                        <a:t>Ally (in Brightspace)</a:t>
                      </a:r>
                    </a:p>
                  </a:txBody>
                  <a:tcPr anchor="ctr"/>
                </a:tc>
                <a:tc>
                  <a:txBody>
                    <a:bodyPr/>
                    <a:lstStyle/>
                    <a:p>
                      <a:pPr>
                        <a:buNone/>
                      </a:pPr>
                      <a:r>
                        <a:rPr lang="en-US"/>
                        <a:t>Automatic accessibility score/report on your course files — tells you exactly what to fix and where</a:t>
                      </a:r>
                    </a:p>
                  </a:txBody>
                  <a:tcPr anchor="ctr"/>
                </a:tc>
                <a:tc>
                  <a:txBody>
                    <a:bodyPr/>
                    <a:lstStyle/>
                    <a:p>
                      <a:pPr lvl="0">
                        <a:buNone/>
                      </a:pPr>
                      <a:r>
                        <a:rPr lang="en-US" sz="1800" b="0" i="0" u="none" strike="noStrike" noProof="0">
                          <a:latin typeface="Avenir Next LT Pro"/>
                          <a:hlinkClick r:id="rId3"/>
                        </a:rPr>
                        <a:t>Using Ally in Brightspace</a:t>
                      </a:r>
                      <a:r>
                        <a:rPr lang="en-US" sz="1800" b="0" i="0" u="none" strike="noStrike" noProof="0">
                          <a:latin typeface="Avenir Next LT Pro"/>
                        </a:rPr>
                        <a:t> </a:t>
                      </a:r>
                      <a:endParaRPr lang="en-US"/>
                    </a:p>
                  </a:txBody>
                  <a:tcPr anchor="ctr"/>
                </a:tc>
                <a:extLst>
                  <a:ext uri="{0D108BD9-81ED-4DB2-BD59-A6C34878D82A}">
                    <a16:rowId xmlns:a16="http://schemas.microsoft.com/office/drawing/2014/main" val="1555356209"/>
                  </a:ext>
                </a:extLst>
              </a:tr>
              <a:tr h="567018">
                <a:tc>
                  <a:txBody>
                    <a:bodyPr/>
                    <a:lstStyle/>
                    <a:p>
                      <a:pPr>
                        <a:buNone/>
                      </a:pPr>
                      <a:r>
                        <a:rPr lang="en-US"/>
                        <a:t>Word / PowerPoint</a:t>
                      </a:r>
                    </a:p>
                  </a:txBody>
                  <a:tcPr anchor="ctr"/>
                </a:tc>
                <a:tc>
                  <a:txBody>
                    <a:bodyPr/>
                    <a:lstStyle/>
                    <a:p>
                      <a:pPr>
                        <a:buNone/>
                      </a:pPr>
                      <a:r>
                        <a:rPr lang="en-US"/>
                        <a:t>Built-in accessibility checker for text-based documents and slides</a:t>
                      </a:r>
                    </a:p>
                  </a:txBody>
                  <a:tcPr anchor="ctr"/>
                </a:tc>
                <a:tc>
                  <a:txBody>
                    <a:bodyPr/>
                    <a:lstStyle/>
                    <a:p>
                      <a:pPr lvl="0">
                        <a:buNone/>
                      </a:pPr>
                      <a:endParaRPr lang="en-US"/>
                    </a:p>
                  </a:txBody>
                  <a:tcPr anchor="ctr"/>
                </a:tc>
                <a:extLst>
                  <a:ext uri="{0D108BD9-81ED-4DB2-BD59-A6C34878D82A}">
                    <a16:rowId xmlns:a16="http://schemas.microsoft.com/office/drawing/2014/main" val="1146585976"/>
                  </a:ext>
                </a:extLst>
              </a:tr>
              <a:tr h="978385">
                <a:tc>
                  <a:txBody>
                    <a:bodyPr/>
                    <a:lstStyle/>
                    <a:p>
                      <a:pPr>
                        <a:buNone/>
                      </a:pPr>
                      <a:r>
                        <a:rPr lang="en-US"/>
                        <a:t>Brightspace accessibility checker</a:t>
                      </a:r>
                    </a:p>
                  </a:txBody>
                  <a:tcPr anchor="ctr"/>
                </a:tc>
                <a:tc>
                  <a:txBody>
                    <a:bodyPr/>
                    <a:lstStyle/>
                    <a:p>
                      <a:pPr>
                        <a:buNone/>
                      </a:pPr>
                      <a:r>
                        <a:rPr lang="en-US"/>
                        <a:t>Built-in checker for content typed directly into Brightspace pages</a:t>
                      </a:r>
                    </a:p>
                  </a:txBody>
                  <a:tcPr anchor="ctr"/>
                </a:tc>
                <a:tc>
                  <a:txBody>
                    <a:bodyPr/>
                    <a:lstStyle/>
                    <a:p>
                      <a:pPr lvl="0">
                        <a:buNone/>
                      </a:pPr>
                      <a:r>
                        <a:rPr lang="en-US" sz="1800" b="0" i="0" u="none" strike="noStrike" noProof="0">
                          <a:latin typeface="Avenir Next LT Pro"/>
                          <a:hlinkClick r:id="rId4"/>
                        </a:rPr>
                        <a:t>Improve your course with Brightspace accessibility checker</a:t>
                      </a:r>
                      <a:r>
                        <a:rPr lang="en-US" sz="1800" b="0" i="0" u="none" strike="noStrike" noProof="0">
                          <a:latin typeface="Avenir Next LT Pro"/>
                        </a:rPr>
                        <a:t> </a:t>
                      </a:r>
                      <a:endParaRPr lang="en-US"/>
                    </a:p>
                  </a:txBody>
                  <a:tcPr anchor="ctr"/>
                </a:tc>
                <a:extLst>
                  <a:ext uri="{0D108BD9-81ED-4DB2-BD59-A6C34878D82A}">
                    <a16:rowId xmlns:a16="http://schemas.microsoft.com/office/drawing/2014/main" val="2555315588"/>
                  </a:ext>
                </a:extLst>
              </a:tr>
            </a:tbl>
          </a:graphicData>
        </a:graphic>
      </p:graphicFrame>
      <p:sp>
        <p:nvSpPr>
          <p:cNvPr id="14" name="Title 1">
            <a:extLst>
              <a:ext uri="{FF2B5EF4-FFF2-40B4-BE49-F238E27FC236}">
                <a16:creationId xmlns:a16="http://schemas.microsoft.com/office/drawing/2014/main" id="{7680568C-B92E-B046-9165-24F15E88A23E}"/>
              </a:ext>
            </a:extLst>
          </p:cNvPr>
          <p:cNvSpPr>
            <a:spLocks noGrp="1"/>
          </p:cNvSpPr>
          <p:nvPr>
            <p:ph type="title"/>
          </p:nvPr>
        </p:nvSpPr>
        <p:spPr>
          <a:xfrm>
            <a:off x="288577" y="689830"/>
            <a:ext cx="8000232" cy="475001"/>
          </a:xfrm>
        </p:spPr>
        <p:txBody>
          <a:bodyPr vert="horz" lIns="91440" tIns="45720" rIns="91440" bIns="45720" rtlCol="0" anchor="ctr">
            <a:normAutofit fontScale="90000"/>
          </a:bodyPr>
          <a:lstStyle/>
          <a:p>
            <a:r>
              <a:rPr lang="en-US">
                <a:ea typeface="+mj-lt"/>
                <a:cs typeface="+mj-lt"/>
              </a:rPr>
              <a:t>"Checker" tools</a:t>
            </a:r>
            <a:endParaRPr lang="en-US"/>
          </a:p>
        </p:txBody>
      </p:sp>
    </p:spTree>
    <p:extLst>
      <p:ext uri="{BB962C8B-B14F-4D97-AF65-F5344CB8AC3E}">
        <p14:creationId xmlns:p14="http://schemas.microsoft.com/office/powerpoint/2010/main" val="3521086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F5D2527C-B6C0-876C-647D-C470E17C54A0}"/>
              </a:ext>
            </a:extLst>
          </p:cNvPr>
          <p:cNvSpPr>
            <a:spLocks noGrp="1"/>
          </p:cNvSpPr>
          <p:nvPr>
            <p:ph type="dt" sz="half" idx="10"/>
          </p:nvPr>
        </p:nvSpPr>
        <p:spPr/>
        <p:txBody>
          <a:bodyPr/>
          <a:lstStyle/>
          <a:p>
            <a:fld id="{6EC7376D-40C3-441E-AB33-FCCB9DD5E84F}" type="datetime1">
              <a:t>8/25/2026</a:t>
            </a:fld>
            <a:endParaRPr lang="en-US"/>
          </a:p>
        </p:txBody>
      </p:sp>
      <p:sp>
        <p:nvSpPr>
          <p:cNvPr id="8" name="Footer Placeholder 7">
            <a:extLst>
              <a:ext uri="{FF2B5EF4-FFF2-40B4-BE49-F238E27FC236}">
                <a16:creationId xmlns:a16="http://schemas.microsoft.com/office/drawing/2014/main" id="{DBEA520F-B024-9681-1267-2D033B2B70A2}"/>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3245DCDE-5212-0AC8-ECF6-B4537319177B}"/>
              </a:ext>
            </a:extLst>
          </p:cNvPr>
          <p:cNvSpPr>
            <a:spLocks noGrp="1"/>
          </p:cNvSpPr>
          <p:nvPr>
            <p:ph type="sldNum" sz="quarter" idx="12"/>
          </p:nvPr>
        </p:nvSpPr>
        <p:spPr/>
        <p:txBody>
          <a:bodyPr/>
          <a:lstStyle/>
          <a:p>
            <a:fld id="{8DFDE724-0293-4953-AE9D-4D814FA589B0}" type="slidenum">
              <a:rPr lang="en-US" dirty="0"/>
              <a:t>9</a:t>
            </a:fld>
            <a:endParaRPr lang="en-US"/>
          </a:p>
        </p:txBody>
      </p:sp>
      <p:graphicFrame>
        <p:nvGraphicFramePr>
          <p:cNvPr id="11" name="Table 10">
            <a:extLst>
              <a:ext uri="{FF2B5EF4-FFF2-40B4-BE49-F238E27FC236}">
                <a16:creationId xmlns:a16="http://schemas.microsoft.com/office/drawing/2014/main" id="{89ED36DD-A6E6-81EF-CF99-7ADCBFC153BE}"/>
              </a:ext>
            </a:extLst>
          </p:cNvPr>
          <p:cNvGraphicFramePr>
            <a:graphicFrameLocks noGrp="1"/>
          </p:cNvGraphicFramePr>
          <p:nvPr>
            <p:extLst>
              <p:ext uri="{D42A27DB-BD31-4B8C-83A1-F6EECF244321}">
                <p14:modId xmlns:p14="http://schemas.microsoft.com/office/powerpoint/2010/main" val="1161267129"/>
              </p:ext>
            </p:extLst>
          </p:nvPr>
        </p:nvGraphicFramePr>
        <p:xfrm>
          <a:off x="2097084" y="2087628"/>
          <a:ext cx="7996570" cy="2098968"/>
        </p:xfrm>
        <a:graphic>
          <a:graphicData uri="http://schemas.openxmlformats.org/drawingml/2006/table">
            <a:tbl>
              <a:tblPr bandRow="1">
                <a:tableStyleId>{5C22544A-7EE6-4342-B048-85BDC9FD1C3A}</a:tableStyleId>
              </a:tblPr>
              <a:tblGrid>
                <a:gridCol w="2531603">
                  <a:extLst>
                    <a:ext uri="{9D8B030D-6E8A-4147-A177-3AD203B41FA5}">
                      <a16:colId xmlns:a16="http://schemas.microsoft.com/office/drawing/2014/main" val="3372984392"/>
                    </a:ext>
                  </a:extLst>
                </a:gridCol>
                <a:gridCol w="5464967">
                  <a:extLst>
                    <a:ext uri="{9D8B030D-6E8A-4147-A177-3AD203B41FA5}">
                      <a16:colId xmlns:a16="http://schemas.microsoft.com/office/drawing/2014/main" val="1940465221"/>
                    </a:ext>
                  </a:extLst>
                </a:gridCol>
              </a:tblGrid>
              <a:tr h="642347">
                <a:tc>
                  <a:txBody>
                    <a:bodyPr/>
                    <a:lstStyle/>
                    <a:p>
                      <a:pPr marL="0" marR="0" indent="0" algn="l" rtl="0" fontAlgn="base">
                        <a:buNone/>
                      </a:pPr>
                      <a:r>
                        <a:rPr lang="en-US" sz="1800" b="0" i="0">
                          <a:solidFill>
                            <a:srgbClr val="000000"/>
                          </a:solidFill>
                          <a:effectLst/>
                          <a:latin typeface="Avenir Next LT Pro" panose="020B0504020202020204" pitchFamily="34" charset="0"/>
                        </a:rPr>
                        <a:t>YuJa</a:t>
                      </a:r>
                      <a:endParaRPr lang="en-US" sz="900" b="0" i="0">
                        <a:solidFill>
                          <a:srgbClr val="000000"/>
                        </a:solidFill>
                        <a:effectLst/>
                        <a:latin typeface="Segoe UI" panose="020B0502040204020203" pitchFamily="34" charset="0"/>
                      </a:endParaRPr>
                    </a:p>
                  </a:txBody>
                  <a:tcPr marL="69152" marR="69152" marT="34576" marB="34576" anchor="ctr">
                    <a:lnL w="9601" cap="flat" cmpd="sng" algn="ctr">
                      <a:solidFill>
                        <a:srgbClr val="FFFFFF"/>
                      </a:solidFill>
                      <a:prstDash val="solid"/>
                      <a:round/>
                      <a:headEnd type="none" w="med" len="med"/>
                      <a:tailEnd type="none" w="med" len="med"/>
                    </a:lnL>
                    <a:lnR w="9601" cap="flat" cmpd="sng" algn="ctr">
                      <a:solidFill>
                        <a:srgbClr val="FFFFFF"/>
                      </a:solidFill>
                      <a:prstDash val="solid"/>
                      <a:round/>
                      <a:headEnd type="none" w="med" len="med"/>
                      <a:tailEnd type="none" w="med" len="med"/>
                    </a:lnR>
                    <a:lnT w="9601" cap="flat" cmpd="sng" algn="ctr">
                      <a:solidFill>
                        <a:srgbClr val="FFFFFF"/>
                      </a:solidFill>
                      <a:prstDash val="solid"/>
                      <a:round/>
                      <a:headEnd type="none" w="med" len="med"/>
                      <a:tailEnd type="none" w="med" len="med"/>
                    </a:lnT>
                    <a:lnB w="9601" cap="flat" cmpd="sng" algn="ctr">
                      <a:solidFill>
                        <a:srgbClr val="FFFFFF"/>
                      </a:solidFill>
                      <a:prstDash val="solid"/>
                      <a:round/>
                      <a:headEnd type="none" w="med" len="med"/>
                      <a:tailEnd type="none" w="med" len="med"/>
                    </a:lnB>
                    <a:solidFill>
                      <a:srgbClr val="FBEBEA"/>
                    </a:solidFill>
                  </a:tcPr>
                </a:tc>
                <a:tc>
                  <a:txBody>
                    <a:bodyPr/>
                    <a:lstStyle/>
                    <a:p>
                      <a:pPr marL="0" marR="0" indent="0" algn="l" rtl="0" fontAlgn="base">
                        <a:buNone/>
                      </a:pPr>
                      <a:r>
                        <a:rPr lang="en-US" sz="1800" b="0" i="0">
                          <a:solidFill>
                            <a:srgbClr val="000000"/>
                          </a:solidFill>
                          <a:effectLst/>
                          <a:latin typeface="Avenir Next LT Pro"/>
                        </a:rPr>
                        <a:t>Auto-captions for videos; generates searchable text and transcripts; already integrated with Brightspace!</a:t>
                      </a:r>
                      <a:endParaRPr lang="en-US" sz="900" b="0" i="0">
                        <a:solidFill>
                          <a:srgbClr val="000000"/>
                        </a:solidFill>
                        <a:effectLst/>
                        <a:latin typeface="Segoe UI" panose="020B0502040204020203" pitchFamily="34" charset="0"/>
                      </a:endParaRPr>
                    </a:p>
                  </a:txBody>
                  <a:tcPr marL="69152" marR="69152" marT="34576" marB="34576" anchor="ctr">
                    <a:lnL w="9601" cap="flat" cmpd="sng" algn="ctr">
                      <a:solidFill>
                        <a:srgbClr val="FFFFFF"/>
                      </a:solidFill>
                      <a:prstDash val="solid"/>
                      <a:round/>
                      <a:headEnd type="none" w="med" len="med"/>
                      <a:tailEnd type="none" w="med" len="med"/>
                    </a:lnL>
                    <a:lnR w="9601" cap="flat" cmpd="sng" algn="ctr">
                      <a:solidFill>
                        <a:srgbClr val="FFFFFF"/>
                      </a:solidFill>
                      <a:prstDash val="solid"/>
                      <a:round/>
                      <a:headEnd type="none" w="med" len="med"/>
                      <a:tailEnd type="none" w="med" len="med"/>
                    </a:lnR>
                    <a:lnT w="9601" cap="flat" cmpd="sng" algn="ctr">
                      <a:solidFill>
                        <a:srgbClr val="FFFFFF"/>
                      </a:solidFill>
                      <a:prstDash val="solid"/>
                      <a:round/>
                      <a:headEnd type="none" w="med" len="med"/>
                      <a:tailEnd type="none" w="med" len="med"/>
                    </a:lnT>
                    <a:lnB w="9601" cap="flat" cmpd="sng" algn="ctr">
                      <a:solidFill>
                        <a:srgbClr val="FFFFFF"/>
                      </a:solidFill>
                      <a:prstDash val="solid"/>
                      <a:round/>
                      <a:headEnd type="none" w="med" len="med"/>
                      <a:tailEnd type="none" w="med" len="med"/>
                    </a:lnB>
                    <a:solidFill>
                      <a:srgbClr val="FBEBEA"/>
                    </a:solidFill>
                  </a:tcPr>
                </a:tc>
                <a:extLst>
                  <a:ext uri="{0D108BD9-81ED-4DB2-BD59-A6C34878D82A}">
                    <a16:rowId xmlns:a16="http://schemas.microsoft.com/office/drawing/2014/main" val="260875353"/>
                  </a:ext>
                </a:extLst>
              </a:tr>
              <a:tr h="566776">
                <a:tc>
                  <a:txBody>
                    <a:bodyPr/>
                    <a:lstStyle/>
                    <a:p>
                      <a:pPr marL="0" marR="0" indent="0" algn="l" rtl="0" fontAlgn="base">
                        <a:buNone/>
                      </a:pPr>
                      <a:r>
                        <a:rPr lang="en-US" sz="1800" b="0" i="0">
                          <a:solidFill>
                            <a:srgbClr val="000000"/>
                          </a:solidFill>
                          <a:effectLst/>
                          <a:latin typeface="Avenir Next LT Pro" panose="020B0504020202020204" pitchFamily="34" charset="0"/>
                        </a:rPr>
                        <a:t>Adobe Acrobat</a:t>
                      </a:r>
                      <a:endParaRPr lang="en-US" sz="900" b="0" i="0">
                        <a:solidFill>
                          <a:srgbClr val="000000"/>
                        </a:solidFill>
                        <a:effectLst/>
                        <a:latin typeface="Segoe UI" panose="020B0502040204020203" pitchFamily="34" charset="0"/>
                      </a:endParaRPr>
                    </a:p>
                  </a:txBody>
                  <a:tcPr marL="69152" marR="69152" marT="34576" marB="34576" anchor="ctr">
                    <a:lnL w="9601" cap="flat" cmpd="sng" algn="ctr">
                      <a:solidFill>
                        <a:srgbClr val="FFFFFF"/>
                      </a:solidFill>
                      <a:prstDash val="solid"/>
                      <a:round/>
                      <a:headEnd type="none" w="med" len="med"/>
                      <a:tailEnd type="none" w="med" len="med"/>
                    </a:lnL>
                    <a:lnR w="9601" cap="flat" cmpd="sng" algn="ctr">
                      <a:solidFill>
                        <a:srgbClr val="FFFFFF"/>
                      </a:solidFill>
                      <a:prstDash val="solid"/>
                      <a:round/>
                      <a:headEnd type="none" w="med" len="med"/>
                      <a:tailEnd type="none" w="med" len="med"/>
                    </a:lnR>
                    <a:lnT w="9601" cap="flat" cmpd="sng" algn="ctr">
                      <a:solidFill>
                        <a:srgbClr val="FFFFFF"/>
                      </a:solidFill>
                      <a:prstDash val="solid"/>
                      <a:round/>
                      <a:headEnd type="none" w="med" len="med"/>
                      <a:tailEnd type="none" w="med" len="med"/>
                    </a:lnT>
                    <a:lnB w="9601" cap="flat" cmpd="sng" algn="ctr">
                      <a:solidFill>
                        <a:srgbClr val="FFFFFF"/>
                      </a:solidFill>
                      <a:prstDash val="solid"/>
                      <a:round/>
                      <a:headEnd type="none" w="med" len="med"/>
                      <a:tailEnd type="none" w="med" len="med"/>
                    </a:lnB>
                    <a:solidFill>
                      <a:srgbClr val="F8D4D2"/>
                    </a:solidFill>
                  </a:tcPr>
                </a:tc>
                <a:tc>
                  <a:txBody>
                    <a:bodyPr/>
                    <a:lstStyle/>
                    <a:p>
                      <a:pPr marL="0" marR="0" indent="0" algn="l" rtl="0" fontAlgn="base">
                        <a:buNone/>
                      </a:pPr>
                      <a:r>
                        <a:rPr lang="en-US" sz="1800" b="0" i="0">
                          <a:solidFill>
                            <a:srgbClr val="000000"/>
                          </a:solidFill>
                          <a:effectLst/>
                          <a:latin typeface="Avenir Next LT Pro" panose="020B0504020202020204" pitchFamily="34" charset="0"/>
                        </a:rPr>
                        <a:t>Remediating PDFs (tags, reading order, alt text)</a:t>
                      </a:r>
                      <a:endParaRPr lang="en-US" sz="900" b="0" i="0">
                        <a:solidFill>
                          <a:srgbClr val="000000"/>
                        </a:solidFill>
                        <a:effectLst/>
                        <a:latin typeface="Segoe UI" panose="020B0502040204020203" pitchFamily="34" charset="0"/>
                      </a:endParaRPr>
                    </a:p>
                  </a:txBody>
                  <a:tcPr marL="69152" marR="69152" marT="34576" marB="34576" anchor="ctr">
                    <a:lnL w="9601" cap="flat" cmpd="sng" algn="ctr">
                      <a:solidFill>
                        <a:srgbClr val="FFFFFF"/>
                      </a:solidFill>
                      <a:prstDash val="solid"/>
                      <a:round/>
                      <a:headEnd type="none" w="med" len="med"/>
                      <a:tailEnd type="none" w="med" len="med"/>
                    </a:lnL>
                    <a:lnR w="9601" cap="flat" cmpd="sng" algn="ctr">
                      <a:solidFill>
                        <a:srgbClr val="FFFFFF"/>
                      </a:solidFill>
                      <a:prstDash val="solid"/>
                      <a:round/>
                      <a:headEnd type="none" w="med" len="med"/>
                      <a:tailEnd type="none" w="med" len="med"/>
                    </a:lnR>
                    <a:lnT w="9601" cap="flat" cmpd="sng" algn="ctr">
                      <a:solidFill>
                        <a:srgbClr val="FFFFFF"/>
                      </a:solidFill>
                      <a:prstDash val="solid"/>
                      <a:round/>
                      <a:headEnd type="none" w="med" len="med"/>
                      <a:tailEnd type="none" w="med" len="med"/>
                    </a:lnT>
                    <a:lnB w="9601" cap="flat" cmpd="sng" algn="ctr">
                      <a:solidFill>
                        <a:srgbClr val="FFFFFF"/>
                      </a:solidFill>
                      <a:prstDash val="solid"/>
                      <a:round/>
                      <a:headEnd type="none" w="med" len="med"/>
                      <a:tailEnd type="none" w="med" len="med"/>
                    </a:lnB>
                    <a:solidFill>
                      <a:srgbClr val="F8D4D2"/>
                    </a:solidFill>
                  </a:tcPr>
                </a:tc>
                <a:extLst>
                  <a:ext uri="{0D108BD9-81ED-4DB2-BD59-A6C34878D82A}">
                    <a16:rowId xmlns:a16="http://schemas.microsoft.com/office/drawing/2014/main" val="76258532"/>
                  </a:ext>
                </a:extLst>
              </a:tr>
              <a:tr h="566776">
                <a:tc>
                  <a:txBody>
                    <a:bodyPr/>
                    <a:lstStyle/>
                    <a:p>
                      <a:pPr lvl="0">
                        <a:buNone/>
                      </a:pPr>
                      <a:r>
                        <a:rPr lang="en-US">
                          <a:hlinkClick r:id="rId3"/>
                        </a:rPr>
                        <a:t>MathPix</a:t>
                      </a:r>
                      <a:endParaRPr lang="en-US"/>
                    </a:p>
                  </a:txBody>
                  <a:tcPr anchor="ctr">
                    <a:lnT w="9601" cap="flat" cmpd="sng" algn="ctr">
                      <a:solidFill>
                        <a:srgbClr val="FFFFFF"/>
                      </a:solidFill>
                      <a:prstDash val="solid"/>
                      <a:round/>
                      <a:headEnd type="none" w="med" len="med"/>
                      <a:tailEnd type="none" w="med" len="med"/>
                    </a:lnT>
                    <a:lnB w="9601" cap="flat" cmpd="sng" algn="ctr">
                      <a:solidFill>
                        <a:srgbClr val="FFFFFF"/>
                      </a:solidFill>
                      <a:prstDash val="solid"/>
                      <a:round/>
                      <a:headEnd type="none" w="med" len="med"/>
                      <a:tailEnd type="none" w="med" len="med"/>
                    </a:lnB>
                  </a:tcPr>
                </a:tc>
                <a:tc>
                  <a:txBody>
                    <a:bodyPr/>
                    <a:lstStyle/>
                    <a:p>
                      <a:pPr lvl="0">
                        <a:buNone/>
                      </a:pPr>
                      <a:r>
                        <a:rPr lang="en-US"/>
                        <a:t>Converts handwritten math symbols, equations, and proofs into accessible, searchable text</a:t>
                      </a:r>
                    </a:p>
                  </a:txBody>
                  <a:tcPr anchor="ctr">
                    <a:lnT w="9601" cap="flat" cmpd="sng" algn="ctr">
                      <a:solidFill>
                        <a:srgbClr val="FFFFFF"/>
                      </a:solidFill>
                      <a:prstDash val="solid"/>
                      <a:round/>
                      <a:headEnd type="none" w="med" len="med"/>
                      <a:tailEnd type="none" w="med" len="med"/>
                    </a:lnT>
                    <a:lnB w="9601"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178521191"/>
                  </a:ext>
                </a:extLst>
              </a:tr>
            </a:tbl>
          </a:graphicData>
        </a:graphic>
      </p:graphicFrame>
      <p:sp>
        <p:nvSpPr>
          <p:cNvPr id="3" name="TextBox 2">
            <a:extLst>
              <a:ext uri="{FF2B5EF4-FFF2-40B4-BE49-F238E27FC236}">
                <a16:creationId xmlns:a16="http://schemas.microsoft.com/office/drawing/2014/main" id="{603AF585-2453-BDF0-FFF1-3DC84C5981D7}"/>
              </a:ext>
            </a:extLst>
          </p:cNvPr>
          <p:cNvSpPr txBox="1"/>
          <p:nvPr/>
        </p:nvSpPr>
        <p:spPr>
          <a:xfrm>
            <a:off x="478612" y="106743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Tools that help you </a:t>
            </a:r>
            <a:r>
              <a:rPr lang="en-US" i="1"/>
              <a:t>fix</a:t>
            </a:r>
            <a:r>
              <a:rPr lang="en-US"/>
              <a:t> what the checkers find:</a:t>
            </a:r>
          </a:p>
          <a:p>
            <a:pPr algn="ctr"/>
            <a:endParaRPr lang="en-US"/>
          </a:p>
        </p:txBody>
      </p:sp>
      <p:sp>
        <p:nvSpPr>
          <p:cNvPr id="4" name="TextBox 3">
            <a:extLst>
              <a:ext uri="{FF2B5EF4-FFF2-40B4-BE49-F238E27FC236}">
                <a16:creationId xmlns:a16="http://schemas.microsoft.com/office/drawing/2014/main" id="{B48D995C-CD05-B62D-6722-79E065C482AF}"/>
              </a:ext>
            </a:extLst>
          </p:cNvPr>
          <p:cNvSpPr txBox="1"/>
          <p:nvPr/>
        </p:nvSpPr>
        <p:spPr>
          <a:xfrm>
            <a:off x="472312" y="403040"/>
            <a:ext cx="6391983" cy="5859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spcBef>
                <a:spcPct val="0"/>
              </a:spcBef>
            </a:pPr>
            <a:r>
              <a:rPr lang="en-US" sz="2900" cap="all" spc="700">
                <a:latin typeface="+mj-lt"/>
                <a:ea typeface="+mj-lt"/>
                <a:cs typeface="+mj-lt"/>
              </a:rPr>
              <a:t>Remediation Tools</a:t>
            </a:r>
          </a:p>
        </p:txBody>
      </p:sp>
    </p:spTree>
    <p:extLst>
      <p:ext uri="{BB962C8B-B14F-4D97-AF65-F5344CB8AC3E}">
        <p14:creationId xmlns:p14="http://schemas.microsoft.com/office/powerpoint/2010/main" val="2615827367"/>
      </p:ext>
    </p:extLst>
  </p:cSld>
  <p:clrMapOvr>
    <a:masterClrMapping/>
  </p:clrMapOvr>
</p:sld>
</file>

<file path=ppt/theme/theme1.xml><?xml version="1.0" encoding="utf-8"?>
<a:theme xmlns:a="http://schemas.openxmlformats.org/drawingml/2006/main" name="VeniceBeachVTI">
  <a:themeElements>
    <a:clrScheme name="VeniceBeachVTI">
      <a:dk1>
        <a:sysClr val="windowText" lastClr="000000"/>
      </a:dk1>
      <a:lt1>
        <a:sysClr val="window" lastClr="FFFFFF"/>
      </a:lt1>
      <a:dk2>
        <a:srgbClr val="2B3E3D"/>
      </a:dk2>
      <a:lt2>
        <a:srgbClr val="FEF3EB"/>
      </a:lt2>
      <a:accent1>
        <a:srgbClr val="FE8542"/>
      </a:accent1>
      <a:accent2>
        <a:srgbClr val="EC6D60"/>
      </a:accent2>
      <a:accent3>
        <a:srgbClr val="CDA32B"/>
      </a:accent3>
      <a:accent4>
        <a:srgbClr val="EE66A7"/>
      </a:accent4>
      <a:accent5>
        <a:srgbClr val="EA5F48"/>
      </a:accent5>
      <a:accent6>
        <a:srgbClr val="C8466B"/>
      </a:accent6>
      <a:hlink>
        <a:srgbClr val="E46153"/>
      </a:hlink>
      <a:folHlink>
        <a:srgbClr val="CF63B0"/>
      </a:folHlink>
    </a:clrScheme>
    <a:fontScheme name="VeniceBeachVTI">
      <a:majorFont>
        <a:latin typeface="Avenir Next LT Pro Light"/>
        <a:ea typeface=""/>
        <a:cs typeface=""/>
      </a:majorFont>
      <a:minorFont>
        <a:latin typeface="Avenir Next LT Pro"/>
        <a:ea typeface=""/>
        <a:cs typeface=""/>
      </a:minorFont>
    </a:fontScheme>
    <a:fmtScheme name="VeniceBeach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niceBeachVTI" id="{54706E44-6516-4822-8F8F-6BA182D64AC9}" vid="{F71BAAD1-41E5-4D56-97E1-12A04B86E5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c4c3af7-85d7-425c-ada8-cca9ea7d05aa">
      <Terms xmlns="http://schemas.microsoft.com/office/infopath/2007/PartnerControls"/>
    </lcf76f155ced4ddcb4097134ff3c332f>
    <TaxCatchAll xmlns="3fee8fdf-d774-457f-8b7f-2de974eef49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2745110D5DAC4A896943DE1E8D68F8" ma:contentTypeVersion="16" ma:contentTypeDescription="Create a new document." ma:contentTypeScope="" ma:versionID="6624a9cfd87c97d910d3db2a5393865c">
  <xsd:schema xmlns:xsd="http://www.w3.org/2001/XMLSchema" xmlns:xs="http://www.w3.org/2001/XMLSchema" xmlns:p="http://schemas.microsoft.com/office/2006/metadata/properties" xmlns:ns2="8c4c3af7-85d7-425c-ada8-cca9ea7d05aa" xmlns:ns3="3fee8fdf-d774-457f-8b7f-2de974eef49a" targetNamespace="http://schemas.microsoft.com/office/2006/metadata/properties" ma:root="true" ma:fieldsID="125f63c570ec6f6b31a93131e0224e4b" ns2:_="" ns3:_="">
    <xsd:import namespace="8c4c3af7-85d7-425c-ada8-cca9ea7d05aa"/>
    <xsd:import namespace="3fee8fdf-d774-457f-8b7f-2de974eef49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4c3af7-85d7-425c-ada8-cca9ea7d05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0c140da-9693-49fb-8a88-a54d03ac7bb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fee8fdf-d774-457f-8b7f-2de974eef49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b79ec6-a522-426a-bfa4-1453726d4eb2}" ma:internalName="TaxCatchAll" ma:showField="CatchAllData" ma:web="3fee8fdf-d774-457f-8b7f-2de974eef4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52DE80-5C14-48C4-B2EF-58014219DB74}">
  <ds:schemaRefs>
    <ds:schemaRef ds:uri="3fee8fdf-d774-457f-8b7f-2de974eef49a"/>
    <ds:schemaRef ds:uri="8c4c3af7-85d7-425c-ada8-cca9ea7d05aa"/>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51F8B9F-0F75-438A-9982-30FCCCC1F68F}">
  <ds:schemaRefs>
    <ds:schemaRef ds:uri="3fee8fdf-d774-457f-8b7f-2de974eef49a"/>
    <ds:schemaRef ds:uri="8c4c3af7-85d7-425c-ada8-cca9ea7d05a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8B66C1D-042E-44D2-B0E7-A254A42EA9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7</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VeniceBeachVTI</vt:lpstr>
      <vt:lpstr>Title II &amp; YOU</vt:lpstr>
      <vt:lpstr>Why do this just for 1-2 students?</vt:lpstr>
      <vt:lpstr>Title II is a section of the Americans with disabilities act</vt:lpstr>
      <vt:lpstr>But...I don’t have any blind students?</vt:lpstr>
      <vt:lpstr>So...what does this impact?</vt:lpstr>
      <vt:lpstr>Whose materials? Where?</vt:lpstr>
      <vt:lpstr>I think my materials are inaccessible!</vt:lpstr>
      <vt:lpstr>"Checker" tools</vt:lpstr>
      <vt:lpstr>PowerPoint Presentation</vt:lpstr>
      <vt:lpstr>Some resources</vt:lpstr>
      <vt:lpstr>Work smarter, not harder!</vt:lpstr>
      <vt:lpstr>Pro-tips for being proactive</vt:lpstr>
      <vt:lpstr>Where do I even start?</vt:lpstr>
      <vt:lpstr>Headings (List for Screenreaders)</vt:lpstr>
      <vt:lpstr>"Alt Text" for Images</vt:lpstr>
      <vt:lpstr>Color Contrast</vt:lpstr>
      <vt:lpstr>Links, links, &amp; more links!</vt:lpstr>
      <vt:lpstr>Tables</vt:lpstr>
      <vt:lpstr>Tables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2026-08-20T17:51:18Z</dcterms:created>
  <dcterms:modified xsi:type="dcterms:W3CDTF">2026-08-25T16:59:21Z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0x010100D72745110D5DAC4A896943DE1E8D68F8</vt:lpwstr>
  </property>
  <property fmtid="{D5CDD505-2E9C-101B-9397-08002B2CF9AE}" pid="3" name="MediaServiceImageTags">
    <vt:lpwstr/>
  </property>
</Properties>
</file>